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
  </p:notesMasterIdLst>
  <p:sldIdLst>
    <p:sldId id="257" r:id="rId2"/>
    <p:sldId id="256" r:id="rId3"/>
  </p:sldIdLst>
  <p:sldSz cx="39014400" cy="21945600"/>
  <p:notesSz cx="6858000" cy="12039600"/>
  <p:defaultTextStyle>
    <a:defPPr>
      <a:defRPr lang="en-US"/>
    </a:defPPr>
    <a:lvl1pPr algn="l" rtl="0" eaLnBrk="0" fontAlgn="base" hangingPunct="0">
      <a:spcBef>
        <a:spcPct val="0"/>
      </a:spcBef>
      <a:spcAft>
        <a:spcPct val="0"/>
      </a:spcAft>
      <a:defRPr sz="2500" b="1" kern="1200">
        <a:solidFill>
          <a:schemeClr val="tx1"/>
        </a:solidFill>
        <a:latin typeface="Arial" panose="020B0604020202020204" pitchFamily="34" charset="0"/>
        <a:ea typeface="ヒラギノ角ゴ Pro W3" panose="020B0300000000000000" pitchFamily="34" charset="-128"/>
        <a:cs typeface="+mn-cs"/>
      </a:defRPr>
    </a:lvl1pPr>
    <a:lvl2pPr marL="457200" algn="l" rtl="0" eaLnBrk="0" fontAlgn="base" hangingPunct="0">
      <a:spcBef>
        <a:spcPct val="0"/>
      </a:spcBef>
      <a:spcAft>
        <a:spcPct val="0"/>
      </a:spcAft>
      <a:defRPr sz="2500" b="1" kern="1200">
        <a:solidFill>
          <a:schemeClr val="tx1"/>
        </a:solidFill>
        <a:latin typeface="Arial" panose="020B0604020202020204" pitchFamily="34" charset="0"/>
        <a:ea typeface="ヒラギノ角ゴ Pro W3" panose="020B0300000000000000" pitchFamily="34" charset="-128"/>
        <a:cs typeface="+mn-cs"/>
      </a:defRPr>
    </a:lvl2pPr>
    <a:lvl3pPr marL="914400" algn="l" rtl="0" eaLnBrk="0" fontAlgn="base" hangingPunct="0">
      <a:spcBef>
        <a:spcPct val="0"/>
      </a:spcBef>
      <a:spcAft>
        <a:spcPct val="0"/>
      </a:spcAft>
      <a:defRPr sz="2500" b="1" kern="1200">
        <a:solidFill>
          <a:schemeClr val="tx1"/>
        </a:solidFill>
        <a:latin typeface="Arial" panose="020B0604020202020204" pitchFamily="34" charset="0"/>
        <a:ea typeface="ヒラギノ角ゴ Pro W3" panose="020B0300000000000000" pitchFamily="34" charset="-128"/>
        <a:cs typeface="+mn-cs"/>
      </a:defRPr>
    </a:lvl3pPr>
    <a:lvl4pPr marL="1371600" algn="l" rtl="0" eaLnBrk="0" fontAlgn="base" hangingPunct="0">
      <a:spcBef>
        <a:spcPct val="0"/>
      </a:spcBef>
      <a:spcAft>
        <a:spcPct val="0"/>
      </a:spcAft>
      <a:defRPr sz="2500" b="1" kern="1200">
        <a:solidFill>
          <a:schemeClr val="tx1"/>
        </a:solidFill>
        <a:latin typeface="Arial" panose="020B0604020202020204" pitchFamily="34" charset="0"/>
        <a:ea typeface="ヒラギノ角ゴ Pro W3" panose="020B0300000000000000" pitchFamily="34" charset="-128"/>
        <a:cs typeface="+mn-cs"/>
      </a:defRPr>
    </a:lvl4pPr>
    <a:lvl5pPr marL="1828800" algn="l" rtl="0" eaLnBrk="0" fontAlgn="base" hangingPunct="0">
      <a:spcBef>
        <a:spcPct val="0"/>
      </a:spcBef>
      <a:spcAft>
        <a:spcPct val="0"/>
      </a:spcAft>
      <a:defRPr sz="2500" b="1" kern="1200">
        <a:solidFill>
          <a:schemeClr val="tx1"/>
        </a:solidFill>
        <a:latin typeface="Arial" panose="020B0604020202020204" pitchFamily="34" charset="0"/>
        <a:ea typeface="ヒラギノ角ゴ Pro W3" panose="020B0300000000000000" pitchFamily="34" charset="-128"/>
        <a:cs typeface="+mn-cs"/>
      </a:defRPr>
    </a:lvl5pPr>
    <a:lvl6pPr marL="2286000" algn="l" defTabSz="914400" rtl="0" eaLnBrk="1" latinLnBrk="0" hangingPunct="1">
      <a:defRPr sz="2500" b="1" kern="1200">
        <a:solidFill>
          <a:schemeClr val="tx1"/>
        </a:solidFill>
        <a:latin typeface="Arial" panose="020B0604020202020204" pitchFamily="34" charset="0"/>
        <a:ea typeface="ヒラギノ角ゴ Pro W3" panose="020B0300000000000000" pitchFamily="34" charset="-128"/>
        <a:cs typeface="+mn-cs"/>
      </a:defRPr>
    </a:lvl6pPr>
    <a:lvl7pPr marL="2743200" algn="l" defTabSz="914400" rtl="0" eaLnBrk="1" latinLnBrk="0" hangingPunct="1">
      <a:defRPr sz="2500" b="1" kern="1200">
        <a:solidFill>
          <a:schemeClr val="tx1"/>
        </a:solidFill>
        <a:latin typeface="Arial" panose="020B0604020202020204" pitchFamily="34" charset="0"/>
        <a:ea typeface="ヒラギノ角ゴ Pro W3" panose="020B0300000000000000" pitchFamily="34" charset="-128"/>
        <a:cs typeface="+mn-cs"/>
      </a:defRPr>
    </a:lvl7pPr>
    <a:lvl8pPr marL="3200400" algn="l" defTabSz="914400" rtl="0" eaLnBrk="1" latinLnBrk="0" hangingPunct="1">
      <a:defRPr sz="2500" b="1" kern="1200">
        <a:solidFill>
          <a:schemeClr val="tx1"/>
        </a:solidFill>
        <a:latin typeface="Arial" panose="020B0604020202020204" pitchFamily="34" charset="0"/>
        <a:ea typeface="ヒラギノ角ゴ Pro W3" panose="020B0300000000000000" pitchFamily="34" charset="-128"/>
        <a:cs typeface="+mn-cs"/>
      </a:defRPr>
    </a:lvl8pPr>
    <a:lvl9pPr marL="3657600" algn="l" defTabSz="914400" rtl="0" eaLnBrk="1" latinLnBrk="0" hangingPunct="1">
      <a:defRPr sz="2500" b="1" kern="1200">
        <a:solidFill>
          <a:schemeClr val="tx1"/>
        </a:solidFill>
        <a:latin typeface="Arial" panose="020B0604020202020204" pitchFamily="34" charset="0"/>
        <a:ea typeface="ヒラギノ角ゴ Pro W3" panose="020B0300000000000000" pitchFamily="34" charset="-128"/>
        <a:cs typeface="+mn-cs"/>
      </a:defRPr>
    </a:lvl9pPr>
  </p:defaultTextStyle>
  <p:extLst>
    <p:ext uri="{EFAFB233-063F-42B5-8137-9DF3F51BA10A}">
      <p15:sldGuideLst xmlns:p15="http://schemas.microsoft.com/office/powerpoint/2012/main">
        <p15:guide id="1" orient="horz" pos="6912" userDrawn="1">
          <p15:clr>
            <a:srgbClr val="A4A3A4"/>
          </p15:clr>
        </p15:guide>
        <p15:guide id="2" pos="122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Pardo" initials="AP" lastIdx="4" clrIdx="0">
    <p:extLst>
      <p:ext uri="{19B8F6BF-5375-455C-9EA6-DF929625EA0E}">
        <p15:presenceInfo xmlns:p15="http://schemas.microsoft.com/office/powerpoint/2012/main" userId="93a2d572e5e1bab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C0EE"/>
    <a:srgbClr val="00ADF8"/>
    <a:srgbClr val="005687"/>
    <a:srgbClr val="FFD69A"/>
    <a:srgbClr val="F4F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B62A28-E047-AD4A-9A58-A99E654DA49B}" v="15" dt="2025-11-14T21:24:31.9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75"/>
    <p:restoredTop sz="96301"/>
  </p:normalViewPr>
  <p:slideViewPr>
    <p:cSldViewPr snapToGrid="0">
      <p:cViewPr varScale="1">
        <p:scale>
          <a:sx n="50" d="100"/>
          <a:sy n="50" d="100"/>
        </p:scale>
        <p:origin x="1112" y="224"/>
      </p:cViewPr>
      <p:guideLst>
        <p:guide orient="horz" pos="6912"/>
        <p:guide pos="1228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commentAuthors" Target="commentAuthors.xml"/><Relationship Id="rId10" Type="http://schemas.microsoft.com/office/2016/11/relationships/changesInfo" Target="changesInfos/changesInfo1.xml"/><Relationship Id="rId4" Type="http://schemas.openxmlformats.org/officeDocument/2006/relationships/notesMaster" Target="notesMasters/notesMaster1.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aig Press" userId="9965b8fd58e1e4a5" providerId="LiveId" clId="{85A48130-9A0E-5FED-A0E6-49AD376F7265}"/>
    <pc:docChg chg="undo redo custSel addSld modSld sldOrd">
      <pc:chgData name="Craig Press" userId="9965b8fd58e1e4a5" providerId="LiveId" clId="{85A48130-9A0E-5FED-A0E6-49AD376F7265}" dt="2025-11-14T21:32:37.931" v="4291" actId="20577"/>
      <pc:docMkLst>
        <pc:docMk/>
      </pc:docMkLst>
      <pc:sldChg chg="addSp delSp modSp mod ord">
        <pc:chgData name="Craig Press" userId="9965b8fd58e1e4a5" providerId="LiveId" clId="{85A48130-9A0E-5FED-A0E6-49AD376F7265}" dt="2025-11-13T18:01:17.680" v="3855" actId="20578"/>
        <pc:sldMkLst>
          <pc:docMk/>
          <pc:sldMk cId="0" sldId="256"/>
        </pc:sldMkLst>
        <pc:spChg chg="add mod">
          <ac:chgData name="Craig Press" userId="9965b8fd58e1e4a5" providerId="LiveId" clId="{85A48130-9A0E-5FED-A0E6-49AD376F7265}" dt="2025-11-13T17:14:28.491" v="1656" actId="14100"/>
          <ac:spMkLst>
            <pc:docMk/>
            <pc:sldMk cId="0" sldId="256"/>
            <ac:spMk id="5" creationId="{048832DC-7A1C-EE0D-1C60-F6C604F2610A}"/>
          </ac:spMkLst>
        </pc:spChg>
        <pc:spChg chg="add mod">
          <ac:chgData name="Craig Press" userId="9965b8fd58e1e4a5" providerId="LiveId" clId="{85A48130-9A0E-5FED-A0E6-49AD376F7265}" dt="2025-11-13T17:13:41.446" v="1622" actId="1076"/>
          <ac:spMkLst>
            <pc:docMk/>
            <pc:sldMk cId="0" sldId="256"/>
            <ac:spMk id="8" creationId="{33E84A0E-5E5E-70D4-1DD9-CDAF604A9A33}"/>
          </ac:spMkLst>
        </pc:spChg>
        <pc:spChg chg="add mod">
          <ac:chgData name="Craig Press" userId="9965b8fd58e1e4a5" providerId="LiveId" clId="{85A48130-9A0E-5FED-A0E6-49AD376F7265}" dt="2025-11-13T17:45:58.463" v="3478" actId="255"/>
          <ac:spMkLst>
            <pc:docMk/>
            <pc:sldMk cId="0" sldId="256"/>
            <ac:spMk id="18" creationId="{A3664878-98D9-317F-E279-C94008E24419}"/>
          </ac:spMkLst>
        </pc:spChg>
        <pc:spChg chg="add mod">
          <ac:chgData name="Craig Press" userId="9965b8fd58e1e4a5" providerId="LiveId" clId="{85A48130-9A0E-5FED-A0E6-49AD376F7265}" dt="2025-11-13T17:45:53.020" v="3477" actId="255"/>
          <ac:spMkLst>
            <pc:docMk/>
            <pc:sldMk cId="0" sldId="256"/>
            <ac:spMk id="20" creationId="{F985F055-4DFA-C5EF-66DC-A67A62FEA923}"/>
          </ac:spMkLst>
        </pc:spChg>
        <pc:spChg chg="add mod">
          <ac:chgData name="Craig Press" userId="9965b8fd58e1e4a5" providerId="LiveId" clId="{85A48130-9A0E-5FED-A0E6-49AD376F7265}" dt="2025-11-13T17:15:56.777" v="1684" actId="12789"/>
          <ac:spMkLst>
            <pc:docMk/>
            <pc:sldMk cId="0" sldId="256"/>
            <ac:spMk id="30" creationId="{8AD6B2E8-5F6D-BE02-0154-99B67DFDCE9A}"/>
          </ac:spMkLst>
        </pc:spChg>
        <pc:spChg chg="add mod">
          <ac:chgData name="Craig Press" userId="9965b8fd58e1e4a5" providerId="LiveId" clId="{85A48130-9A0E-5FED-A0E6-49AD376F7265}" dt="2025-11-13T17:16:58.477" v="1700" actId="1036"/>
          <ac:spMkLst>
            <pc:docMk/>
            <pc:sldMk cId="0" sldId="256"/>
            <ac:spMk id="32" creationId="{A495A8B7-23D3-4F72-0FF1-98D4FADFB3D4}"/>
          </ac:spMkLst>
        </pc:spChg>
        <pc:spChg chg="add mod">
          <ac:chgData name="Craig Press" userId="9965b8fd58e1e4a5" providerId="LiveId" clId="{85A48130-9A0E-5FED-A0E6-49AD376F7265}" dt="2025-11-13T17:15:56.777" v="1684" actId="12789"/>
          <ac:spMkLst>
            <pc:docMk/>
            <pc:sldMk cId="0" sldId="256"/>
            <ac:spMk id="36" creationId="{90FFA993-B9C2-1F92-5914-DC08754083A0}"/>
          </ac:spMkLst>
        </pc:spChg>
        <pc:spChg chg="add mod">
          <ac:chgData name="Craig Press" userId="9965b8fd58e1e4a5" providerId="LiveId" clId="{85A48130-9A0E-5FED-A0E6-49AD376F7265}" dt="2025-11-13T17:16:52.108" v="1693" actId="14100"/>
          <ac:spMkLst>
            <pc:docMk/>
            <pc:sldMk cId="0" sldId="256"/>
            <ac:spMk id="46" creationId="{0877CAA9-4935-9928-8989-25925EB0DAEF}"/>
          </ac:spMkLst>
        </pc:spChg>
        <pc:spChg chg="add mod">
          <ac:chgData name="Craig Press" userId="9965b8fd58e1e4a5" providerId="LiveId" clId="{85A48130-9A0E-5FED-A0E6-49AD376F7265}" dt="2025-11-13T17:46:11.846" v="3481" actId="255"/>
          <ac:spMkLst>
            <pc:docMk/>
            <pc:sldMk cId="0" sldId="256"/>
            <ac:spMk id="50" creationId="{67A46BF3-6BC0-8157-5FFF-A9D029C194BC}"/>
          </ac:spMkLst>
        </pc:spChg>
        <pc:spChg chg="mod">
          <ac:chgData name="Craig Press" userId="9965b8fd58e1e4a5" providerId="LiveId" clId="{85A48130-9A0E-5FED-A0E6-49AD376F7265}" dt="2025-11-13T17:18:03.807" v="1737" actId="1076"/>
          <ac:spMkLst>
            <pc:docMk/>
            <pc:sldMk cId="0" sldId="256"/>
            <ac:spMk id="14346" creationId="{AF22BD3D-621F-E0CA-935E-72FC01708B2A}"/>
          </ac:spMkLst>
        </pc:spChg>
        <pc:spChg chg="mod">
          <ac:chgData name="Craig Press" userId="9965b8fd58e1e4a5" providerId="LiveId" clId="{85A48130-9A0E-5FED-A0E6-49AD376F7265}" dt="2025-11-13T17:41:06.024" v="3426" actId="1076"/>
          <ac:spMkLst>
            <pc:docMk/>
            <pc:sldMk cId="0" sldId="256"/>
            <ac:spMk id="14347" creationId="{75236AD6-0850-E481-5B78-1A6690524612}"/>
          </ac:spMkLst>
        </pc:spChg>
        <pc:spChg chg="mod">
          <ac:chgData name="Craig Press" userId="9965b8fd58e1e4a5" providerId="LiveId" clId="{85A48130-9A0E-5FED-A0E6-49AD376F7265}" dt="2025-11-13T17:18:07.024" v="1738" actId="1076"/>
          <ac:spMkLst>
            <pc:docMk/>
            <pc:sldMk cId="0" sldId="256"/>
            <ac:spMk id="14418" creationId="{F241DEE2-3DB5-AA18-D836-25CC5D37ADC5}"/>
          </ac:spMkLst>
        </pc:spChg>
        <pc:spChg chg="mod">
          <ac:chgData name="Craig Press" userId="9965b8fd58e1e4a5" providerId="LiveId" clId="{85A48130-9A0E-5FED-A0E6-49AD376F7265}" dt="2025-11-13T17:41:06.024" v="3426" actId="1076"/>
          <ac:spMkLst>
            <pc:docMk/>
            <pc:sldMk cId="0" sldId="256"/>
            <ac:spMk id="14421" creationId="{231A8FE9-0D97-AAE8-0F66-AE34EE34A5BD}"/>
          </ac:spMkLst>
        </pc:spChg>
        <pc:spChg chg="mod">
          <ac:chgData name="Craig Press" userId="9965b8fd58e1e4a5" providerId="LiveId" clId="{85A48130-9A0E-5FED-A0E6-49AD376F7265}" dt="2025-11-13T17:18:03.807" v="1737" actId="1076"/>
          <ac:spMkLst>
            <pc:docMk/>
            <pc:sldMk cId="0" sldId="256"/>
            <ac:spMk id="14422" creationId="{874C148E-D74A-07FB-3DC1-01B4611EDD82}"/>
          </ac:spMkLst>
        </pc:spChg>
        <pc:spChg chg="mod">
          <ac:chgData name="Craig Press" userId="9965b8fd58e1e4a5" providerId="LiveId" clId="{85A48130-9A0E-5FED-A0E6-49AD376F7265}" dt="2025-11-13T17:47:25.604" v="3487"/>
          <ac:spMkLst>
            <pc:docMk/>
            <pc:sldMk cId="0" sldId="256"/>
            <ac:spMk id="14424" creationId="{7BECE13F-0DA2-50B7-A75B-3AB544315E38}"/>
          </ac:spMkLst>
        </pc:spChg>
        <pc:spChg chg="mod">
          <ac:chgData name="Craig Press" userId="9965b8fd58e1e4a5" providerId="LiveId" clId="{85A48130-9A0E-5FED-A0E6-49AD376F7265}" dt="2025-11-13T17:13:09.542" v="1615" actId="1076"/>
          <ac:spMkLst>
            <pc:docMk/>
            <pc:sldMk cId="0" sldId="256"/>
            <ac:spMk id="14425" creationId="{4B87D1E9-5AFB-1BCC-BB1E-65F9893E6834}"/>
          </ac:spMkLst>
        </pc:spChg>
        <pc:spChg chg="mod">
          <ac:chgData name="Craig Press" userId="9965b8fd58e1e4a5" providerId="LiveId" clId="{85A48130-9A0E-5FED-A0E6-49AD376F7265}" dt="2025-11-13T17:15:28.343" v="1681" actId="1036"/>
          <ac:spMkLst>
            <pc:docMk/>
            <pc:sldMk cId="0" sldId="256"/>
            <ac:spMk id="14432" creationId="{A3296A35-4D59-28DD-52FE-CCDFE732791E}"/>
          </ac:spMkLst>
        </pc:spChg>
        <pc:spChg chg="mod">
          <ac:chgData name="Craig Press" userId="9965b8fd58e1e4a5" providerId="LiveId" clId="{85A48130-9A0E-5FED-A0E6-49AD376F7265}" dt="2025-11-13T16:58:09.196" v="1313" actId="12789"/>
          <ac:spMkLst>
            <pc:docMk/>
            <pc:sldMk cId="0" sldId="256"/>
            <ac:spMk id="14433" creationId="{3D41B352-24C4-FB68-8720-B81944754025}"/>
          </ac:spMkLst>
        </pc:spChg>
        <pc:spChg chg="mod">
          <ac:chgData name="Craig Press" userId="9965b8fd58e1e4a5" providerId="LiveId" clId="{85A48130-9A0E-5FED-A0E6-49AD376F7265}" dt="2025-11-13T17:16:58.477" v="1700" actId="1036"/>
          <ac:spMkLst>
            <pc:docMk/>
            <pc:sldMk cId="0" sldId="256"/>
            <ac:spMk id="14436" creationId="{41995E8B-ECE8-630A-0B6D-4B125387D280}"/>
          </ac:spMkLst>
        </pc:spChg>
        <pc:spChg chg="mod">
          <ac:chgData name="Craig Press" userId="9965b8fd58e1e4a5" providerId="LiveId" clId="{85A48130-9A0E-5FED-A0E6-49AD376F7265}" dt="2025-11-13T17:16:58.477" v="1700" actId="1036"/>
          <ac:spMkLst>
            <pc:docMk/>
            <pc:sldMk cId="0" sldId="256"/>
            <ac:spMk id="14437" creationId="{973F73C6-10A3-DDC9-2609-DA85731FF5DC}"/>
          </ac:spMkLst>
        </pc:spChg>
        <pc:spChg chg="mod">
          <ac:chgData name="Craig Press" userId="9965b8fd58e1e4a5" providerId="LiveId" clId="{85A48130-9A0E-5FED-A0E6-49AD376F7265}" dt="2025-11-13T16:58:09.196" v="1313" actId="12789"/>
          <ac:spMkLst>
            <pc:docMk/>
            <pc:sldMk cId="0" sldId="256"/>
            <ac:spMk id="14438" creationId="{E2444E78-9E0A-4BBD-FAEF-C24D3000286F}"/>
          </ac:spMkLst>
        </pc:spChg>
        <pc:spChg chg="mod">
          <ac:chgData name="Craig Press" userId="9965b8fd58e1e4a5" providerId="LiveId" clId="{85A48130-9A0E-5FED-A0E6-49AD376F7265}" dt="2025-11-13T17:15:28.343" v="1681" actId="1036"/>
          <ac:spMkLst>
            <pc:docMk/>
            <pc:sldMk cId="0" sldId="256"/>
            <ac:spMk id="14440" creationId="{4867B496-6996-645E-F1AE-195D2D2EA6A4}"/>
          </ac:spMkLst>
        </pc:spChg>
        <pc:spChg chg="mod">
          <ac:chgData name="Craig Press" userId="9965b8fd58e1e4a5" providerId="LiveId" clId="{85A48130-9A0E-5FED-A0E6-49AD376F7265}" dt="2025-11-13T17:16:58.477" v="1700" actId="1036"/>
          <ac:spMkLst>
            <pc:docMk/>
            <pc:sldMk cId="0" sldId="256"/>
            <ac:spMk id="14441" creationId="{0E3CEFEF-6D95-E317-F93B-FA47F3ADD3E9}"/>
          </ac:spMkLst>
        </pc:spChg>
        <pc:spChg chg="mod">
          <ac:chgData name="Craig Press" userId="9965b8fd58e1e4a5" providerId="LiveId" clId="{85A48130-9A0E-5FED-A0E6-49AD376F7265}" dt="2025-11-13T17:15:28.343" v="1681" actId="1036"/>
          <ac:spMkLst>
            <pc:docMk/>
            <pc:sldMk cId="0" sldId="256"/>
            <ac:spMk id="14445" creationId="{6A29DFD0-05B9-243F-5407-C3BFC55E3DA4}"/>
          </ac:spMkLst>
        </pc:spChg>
        <pc:spChg chg="mod">
          <ac:chgData name="Craig Press" userId="9965b8fd58e1e4a5" providerId="LiveId" clId="{85A48130-9A0E-5FED-A0E6-49AD376F7265}" dt="2025-11-13T17:14:31.627" v="1657" actId="14100"/>
          <ac:spMkLst>
            <pc:docMk/>
            <pc:sldMk cId="0" sldId="256"/>
            <ac:spMk id="14446" creationId="{B0C4C12C-4F18-FDFE-544A-F46C22931A8B}"/>
          </ac:spMkLst>
        </pc:spChg>
        <pc:spChg chg="mod">
          <ac:chgData name="Craig Press" userId="9965b8fd58e1e4a5" providerId="LiveId" clId="{85A48130-9A0E-5FED-A0E6-49AD376F7265}" dt="2025-11-13T17:15:28.343" v="1681" actId="1036"/>
          <ac:spMkLst>
            <pc:docMk/>
            <pc:sldMk cId="0" sldId="256"/>
            <ac:spMk id="14447" creationId="{C10CC222-42DF-1B4D-81DF-33B74522D6F3}"/>
          </ac:spMkLst>
        </pc:spChg>
        <pc:spChg chg="mod">
          <ac:chgData name="Craig Press" userId="9965b8fd58e1e4a5" providerId="LiveId" clId="{85A48130-9A0E-5FED-A0E6-49AD376F7265}" dt="2025-11-13T17:03:32.332" v="1386" actId="1076"/>
          <ac:spMkLst>
            <pc:docMk/>
            <pc:sldMk cId="0" sldId="256"/>
            <ac:spMk id="14448" creationId="{3FAE5C67-EA98-859E-8781-35DAB5D4B360}"/>
          </ac:spMkLst>
        </pc:spChg>
        <pc:spChg chg="mod">
          <ac:chgData name="Craig Press" userId="9965b8fd58e1e4a5" providerId="LiveId" clId="{85A48130-9A0E-5FED-A0E6-49AD376F7265}" dt="2025-11-13T17:14:13.562" v="1652" actId="20577"/>
          <ac:spMkLst>
            <pc:docMk/>
            <pc:sldMk cId="0" sldId="256"/>
            <ac:spMk id="14449" creationId="{C9255FEB-B71F-49BF-4AC4-3E32ABDD3540}"/>
          </ac:spMkLst>
        </pc:spChg>
        <pc:spChg chg="mod">
          <ac:chgData name="Craig Press" userId="9965b8fd58e1e4a5" providerId="LiveId" clId="{85A48130-9A0E-5FED-A0E6-49AD376F7265}" dt="2025-11-13T16:56:18.454" v="1271" actId="1076"/>
          <ac:spMkLst>
            <pc:docMk/>
            <pc:sldMk cId="0" sldId="256"/>
            <ac:spMk id="14452" creationId="{E5C787E9-C133-7F47-F3A9-6B81070EB3F3}"/>
          </ac:spMkLst>
        </pc:spChg>
        <pc:spChg chg="mod">
          <ac:chgData name="Craig Press" userId="9965b8fd58e1e4a5" providerId="LiveId" clId="{85A48130-9A0E-5FED-A0E6-49AD376F7265}" dt="2025-11-13T17:14:22.924" v="1655" actId="20577"/>
          <ac:spMkLst>
            <pc:docMk/>
            <pc:sldMk cId="0" sldId="256"/>
            <ac:spMk id="14453" creationId="{88D4F28B-58A6-AE1E-0E05-06AA958147EA}"/>
          </ac:spMkLst>
        </pc:spChg>
        <pc:spChg chg="mod">
          <ac:chgData name="Craig Press" userId="9965b8fd58e1e4a5" providerId="LiveId" clId="{85A48130-9A0E-5FED-A0E6-49AD376F7265}" dt="2025-11-13T17:03:27.860" v="1384" actId="14100"/>
          <ac:spMkLst>
            <pc:docMk/>
            <pc:sldMk cId="0" sldId="256"/>
            <ac:spMk id="14460" creationId="{052B44EE-9779-9E5C-0190-71A70C9CDA5C}"/>
          </ac:spMkLst>
        </pc:spChg>
        <pc:spChg chg="mod">
          <ac:chgData name="Craig Press" userId="9965b8fd58e1e4a5" providerId="LiveId" clId="{85A48130-9A0E-5FED-A0E6-49AD376F7265}" dt="2025-11-13T17:16:58.477" v="1700" actId="1036"/>
          <ac:spMkLst>
            <pc:docMk/>
            <pc:sldMk cId="0" sldId="256"/>
            <ac:spMk id="14461" creationId="{59CA616D-46FA-C5BA-BCCD-5204F5E6DE72}"/>
          </ac:spMkLst>
        </pc:spChg>
        <pc:spChg chg="mod">
          <ac:chgData name="Craig Press" userId="9965b8fd58e1e4a5" providerId="LiveId" clId="{85A48130-9A0E-5FED-A0E6-49AD376F7265}" dt="2025-11-13T16:55:49.249" v="1267" actId="1076"/>
          <ac:spMkLst>
            <pc:docMk/>
            <pc:sldMk cId="0" sldId="256"/>
            <ac:spMk id="14465" creationId="{0C6C605F-035B-BE4A-CF65-CE7B1D820DD6}"/>
          </ac:spMkLst>
        </pc:spChg>
        <pc:spChg chg="mod">
          <ac:chgData name="Craig Press" userId="9965b8fd58e1e4a5" providerId="LiveId" clId="{85A48130-9A0E-5FED-A0E6-49AD376F7265}" dt="2025-11-13T17:16:58.477" v="1700" actId="1036"/>
          <ac:spMkLst>
            <pc:docMk/>
            <pc:sldMk cId="0" sldId="256"/>
            <ac:spMk id="14467" creationId="{82FDF9BC-21A4-BE66-5E59-C3271F239FEE}"/>
          </ac:spMkLst>
        </pc:spChg>
        <pc:spChg chg="mod">
          <ac:chgData name="Craig Press" userId="9965b8fd58e1e4a5" providerId="LiveId" clId="{85A48130-9A0E-5FED-A0E6-49AD376F7265}" dt="2025-11-13T17:15:28.343" v="1681" actId="1036"/>
          <ac:spMkLst>
            <pc:docMk/>
            <pc:sldMk cId="0" sldId="256"/>
            <ac:spMk id="14469" creationId="{5B3B2B65-E37F-28F2-486B-9D758AEF23FF}"/>
          </ac:spMkLst>
        </pc:spChg>
        <pc:spChg chg="mod">
          <ac:chgData name="Craig Press" userId="9965b8fd58e1e4a5" providerId="LiveId" clId="{85A48130-9A0E-5FED-A0E6-49AD376F7265}" dt="2025-11-13T16:57:14.139" v="1281" actId="1076"/>
          <ac:spMkLst>
            <pc:docMk/>
            <pc:sldMk cId="0" sldId="256"/>
            <ac:spMk id="14471" creationId="{6478AF9B-C7EF-DCFF-19C0-CAF05AC25C70}"/>
          </ac:spMkLst>
        </pc:spChg>
        <pc:spChg chg="mod">
          <ac:chgData name="Craig Press" userId="9965b8fd58e1e4a5" providerId="LiveId" clId="{85A48130-9A0E-5FED-A0E6-49AD376F7265}" dt="2025-11-13T17:14:40.181" v="1659" actId="1076"/>
          <ac:spMkLst>
            <pc:docMk/>
            <pc:sldMk cId="0" sldId="256"/>
            <ac:spMk id="14475" creationId="{D1C6CACE-F7E9-EEFB-4E86-B6A98446D241}"/>
          </ac:spMkLst>
        </pc:spChg>
        <pc:spChg chg="mod">
          <ac:chgData name="Craig Press" userId="9965b8fd58e1e4a5" providerId="LiveId" clId="{85A48130-9A0E-5FED-A0E6-49AD376F7265}" dt="2025-11-13T17:16:58.477" v="1700" actId="1036"/>
          <ac:spMkLst>
            <pc:docMk/>
            <pc:sldMk cId="0" sldId="256"/>
            <ac:spMk id="14476" creationId="{45E857B1-F9B6-DC52-BDA3-A54B0F57AC34}"/>
          </ac:spMkLst>
        </pc:spChg>
        <pc:spChg chg="mod">
          <ac:chgData name="Craig Press" userId="9965b8fd58e1e4a5" providerId="LiveId" clId="{85A48130-9A0E-5FED-A0E6-49AD376F7265}" dt="2025-11-13T17:13:16.091" v="1617" actId="14100"/>
          <ac:spMkLst>
            <pc:docMk/>
            <pc:sldMk cId="0" sldId="256"/>
            <ac:spMk id="14478" creationId="{4DD7EC7B-C535-8EC7-40B5-BFE81074E3D8}"/>
          </ac:spMkLst>
        </pc:spChg>
        <pc:spChg chg="mod">
          <ac:chgData name="Craig Press" userId="9965b8fd58e1e4a5" providerId="LiveId" clId="{85A48130-9A0E-5FED-A0E6-49AD376F7265}" dt="2025-11-13T17:13:19.151" v="1618" actId="1076"/>
          <ac:spMkLst>
            <pc:docMk/>
            <pc:sldMk cId="0" sldId="256"/>
            <ac:spMk id="14495" creationId="{2074B35B-6369-9E44-F4FD-CFCD27FD29FE}"/>
          </ac:spMkLst>
        </pc:spChg>
        <pc:spChg chg="mod">
          <ac:chgData name="Craig Press" userId="9965b8fd58e1e4a5" providerId="LiveId" clId="{85A48130-9A0E-5FED-A0E6-49AD376F7265}" dt="2025-11-13T17:03:34.767" v="1387" actId="1076"/>
          <ac:spMkLst>
            <pc:docMk/>
            <pc:sldMk cId="0" sldId="256"/>
            <ac:spMk id="14504" creationId="{ADB8189D-9BF7-9274-E711-8C3D12CAF2F2}"/>
          </ac:spMkLst>
        </pc:spChg>
        <pc:spChg chg="mod">
          <ac:chgData name="Craig Press" userId="9965b8fd58e1e4a5" providerId="LiveId" clId="{85A48130-9A0E-5FED-A0E6-49AD376F7265}" dt="2025-11-13T17:03:02.126" v="1379" actId="14100"/>
          <ac:spMkLst>
            <pc:docMk/>
            <pc:sldMk cId="0" sldId="256"/>
            <ac:spMk id="14506" creationId="{209AF802-0E4C-D039-4B1C-39802FEE85D1}"/>
          </ac:spMkLst>
        </pc:spChg>
        <pc:spChg chg="mod">
          <ac:chgData name="Craig Press" userId="9965b8fd58e1e4a5" providerId="LiveId" clId="{85A48130-9A0E-5FED-A0E6-49AD376F7265}" dt="2025-11-13T17:02:59.796" v="1378" actId="14100"/>
          <ac:spMkLst>
            <pc:docMk/>
            <pc:sldMk cId="0" sldId="256"/>
            <ac:spMk id="14507" creationId="{9240809A-AB79-64D8-85CA-A4C05F26ED2D}"/>
          </ac:spMkLst>
        </pc:spChg>
        <pc:spChg chg="mod">
          <ac:chgData name="Craig Press" userId="9965b8fd58e1e4a5" providerId="LiveId" clId="{85A48130-9A0E-5FED-A0E6-49AD376F7265}" dt="2025-11-13T16:54:35.329" v="1248" actId="122"/>
          <ac:spMkLst>
            <pc:docMk/>
            <pc:sldMk cId="0" sldId="256"/>
            <ac:spMk id="14508" creationId="{DB1CBD28-20B9-41D7-E1B4-58EDDC516245}"/>
          </ac:spMkLst>
        </pc:spChg>
        <pc:spChg chg="mod">
          <ac:chgData name="Craig Press" userId="9965b8fd58e1e4a5" providerId="LiveId" clId="{85A48130-9A0E-5FED-A0E6-49AD376F7265}" dt="2025-11-10T23:56:26.453" v="29" actId="1076"/>
          <ac:spMkLst>
            <pc:docMk/>
            <pc:sldMk cId="0" sldId="256"/>
            <ac:spMk id="14509" creationId="{2E24AF52-220B-C260-0E89-7433A050EEEE}"/>
          </ac:spMkLst>
        </pc:spChg>
        <pc:spChg chg="mod">
          <ac:chgData name="Craig Press" userId="9965b8fd58e1e4a5" providerId="LiveId" clId="{85A48130-9A0E-5FED-A0E6-49AD376F7265}" dt="2025-11-13T17:02:56.343" v="1377" actId="14100"/>
          <ac:spMkLst>
            <pc:docMk/>
            <pc:sldMk cId="0" sldId="256"/>
            <ac:spMk id="14513" creationId="{A99A93EF-3528-B0D3-3DE1-87A17F38BE15}"/>
          </ac:spMkLst>
        </pc:spChg>
        <pc:spChg chg="mod">
          <ac:chgData name="Craig Press" userId="9965b8fd58e1e4a5" providerId="LiveId" clId="{85A48130-9A0E-5FED-A0E6-49AD376F7265}" dt="2025-11-13T17:03:04.623" v="1380" actId="14100"/>
          <ac:spMkLst>
            <pc:docMk/>
            <pc:sldMk cId="0" sldId="256"/>
            <ac:spMk id="14520" creationId="{8FEF1B0F-E02F-EAD6-F0BD-C40536A6A69D}"/>
          </ac:spMkLst>
        </pc:spChg>
        <pc:spChg chg="mod">
          <ac:chgData name="Craig Press" userId="9965b8fd58e1e4a5" providerId="LiveId" clId="{85A48130-9A0E-5FED-A0E6-49AD376F7265}" dt="2025-11-13T17:15:15.572" v="1671" actId="165"/>
          <ac:spMkLst>
            <pc:docMk/>
            <pc:sldMk cId="0" sldId="256"/>
            <ac:spMk id="14521" creationId="{2E57A2D2-3F58-73D3-ABD2-5EB15FD7D0F5}"/>
          </ac:spMkLst>
        </pc:spChg>
        <pc:spChg chg="mod">
          <ac:chgData name="Craig Press" userId="9965b8fd58e1e4a5" providerId="LiveId" clId="{85A48130-9A0E-5FED-A0E6-49AD376F7265}" dt="2025-11-10T23:56:26.453" v="29" actId="1076"/>
          <ac:spMkLst>
            <pc:docMk/>
            <pc:sldMk cId="0" sldId="256"/>
            <ac:spMk id="14522" creationId="{D09A55BC-BA96-5BD6-89A8-D69C45009A4A}"/>
          </ac:spMkLst>
        </pc:spChg>
        <pc:spChg chg="mod">
          <ac:chgData name="Craig Press" userId="9965b8fd58e1e4a5" providerId="LiveId" clId="{85A48130-9A0E-5FED-A0E6-49AD376F7265}" dt="2025-11-13T17:15:56.777" v="1684" actId="12789"/>
          <ac:spMkLst>
            <pc:docMk/>
            <pc:sldMk cId="0" sldId="256"/>
            <ac:spMk id="14527" creationId="{0F65858C-D35A-32F7-D9B8-E158C4657FAD}"/>
          </ac:spMkLst>
        </pc:spChg>
        <pc:spChg chg="mod">
          <ac:chgData name="Craig Press" userId="9965b8fd58e1e4a5" providerId="LiveId" clId="{85A48130-9A0E-5FED-A0E6-49AD376F7265}" dt="2025-11-13T17:15:28.343" v="1681" actId="1036"/>
          <ac:spMkLst>
            <pc:docMk/>
            <pc:sldMk cId="0" sldId="256"/>
            <ac:spMk id="14528" creationId="{8423889C-951A-4048-9CA6-3D03BAB9E815}"/>
          </ac:spMkLst>
        </pc:spChg>
        <pc:spChg chg="mod">
          <ac:chgData name="Craig Press" userId="9965b8fd58e1e4a5" providerId="LiveId" clId="{85A48130-9A0E-5FED-A0E6-49AD376F7265}" dt="2025-11-13T16:58:19.240" v="1315" actId="14100"/>
          <ac:spMkLst>
            <pc:docMk/>
            <pc:sldMk cId="0" sldId="256"/>
            <ac:spMk id="14529" creationId="{ECF48C0E-887B-6CB2-D014-86B1B8324404}"/>
          </ac:spMkLst>
        </pc:spChg>
        <pc:spChg chg="mod">
          <ac:chgData name="Craig Press" userId="9965b8fd58e1e4a5" providerId="LiveId" clId="{85A48130-9A0E-5FED-A0E6-49AD376F7265}" dt="2025-11-13T17:16:36.453" v="1689" actId="1076"/>
          <ac:spMkLst>
            <pc:docMk/>
            <pc:sldMk cId="0" sldId="256"/>
            <ac:spMk id="14597" creationId="{3B688E79-4AA2-4F17-20C5-25AFABC0162F}"/>
          </ac:spMkLst>
        </pc:spChg>
        <pc:spChg chg="mod">
          <ac:chgData name="Craig Press" userId="9965b8fd58e1e4a5" providerId="LiveId" clId="{85A48130-9A0E-5FED-A0E6-49AD376F7265}" dt="2025-11-10T23:56:13.619" v="28" actId="1036"/>
          <ac:spMkLst>
            <pc:docMk/>
            <pc:sldMk cId="0" sldId="256"/>
            <ac:spMk id="14600" creationId="{BFE4CA05-9BBE-B012-13A5-BBDB8EB99377}"/>
          </ac:spMkLst>
        </pc:spChg>
        <pc:spChg chg="mod">
          <ac:chgData name="Craig Press" userId="9965b8fd58e1e4a5" providerId="LiveId" clId="{85A48130-9A0E-5FED-A0E6-49AD376F7265}" dt="2025-11-13T17:16:36.453" v="1689" actId="1076"/>
          <ac:spMkLst>
            <pc:docMk/>
            <pc:sldMk cId="0" sldId="256"/>
            <ac:spMk id="14601" creationId="{AD875F37-73C0-6BCC-D667-BA2186B4303B}"/>
          </ac:spMkLst>
        </pc:spChg>
        <pc:spChg chg="mod">
          <ac:chgData name="Craig Press" userId="9965b8fd58e1e4a5" providerId="LiveId" clId="{85A48130-9A0E-5FED-A0E6-49AD376F7265}" dt="2025-11-10T23:56:13.619" v="28" actId="1036"/>
          <ac:spMkLst>
            <pc:docMk/>
            <pc:sldMk cId="0" sldId="256"/>
            <ac:spMk id="14605" creationId="{60FC8B81-CAB1-2AA3-D617-90E565B9BD8E}"/>
          </ac:spMkLst>
        </pc:spChg>
        <pc:spChg chg="mod">
          <ac:chgData name="Craig Press" userId="9965b8fd58e1e4a5" providerId="LiveId" clId="{85A48130-9A0E-5FED-A0E6-49AD376F7265}" dt="2025-11-13T16:39:01.616" v="745" actId="20577"/>
          <ac:spMkLst>
            <pc:docMk/>
            <pc:sldMk cId="0" sldId="256"/>
            <ac:spMk id="14607" creationId="{C4470860-6AC9-DE15-35F5-118A74CD2313}"/>
          </ac:spMkLst>
        </pc:spChg>
        <pc:spChg chg="mod">
          <ac:chgData name="Craig Press" userId="9965b8fd58e1e4a5" providerId="LiveId" clId="{85A48130-9A0E-5FED-A0E6-49AD376F7265}" dt="2025-11-10T23:56:13.619" v="28" actId="1036"/>
          <ac:spMkLst>
            <pc:docMk/>
            <pc:sldMk cId="0" sldId="256"/>
            <ac:spMk id="14608" creationId="{3725F79B-AA59-9FCE-4694-5B1DEDA8789B}"/>
          </ac:spMkLst>
        </pc:spChg>
        <pc:spChg chg="mod">
          <ac:chgData name="Craig Press" userId="9965b8fd58e1e4a5" providerId="LiveId" clId="{85A48130-9A0E-5FED-A0E6-49AD376F7265}" dt="2025-11-13T17:16:36.453" v="1689" actId="1076"/>
          <ac:spMkLst>
            <pc:docMk/>
            <pc:sldMk cId="0" sldId="256"/>
            <ac:spMk id="14611" creationId="{6367658C-6AEA-DA7F-622A-D01D3E809B0A}"/>
          </ac:spMkLst>
        </pc:spChg>
        <pc:spChg chg="mod">
          <ac:chgData name="Craig Press" userId="9965b8fd58e1e4a5" providerId="LiveId" clId="{85A48130-9A0E-5FED-A0E6-49AD376F7265}" dt="2025-11-13T17:16:36.453" v="1689" actId="1076"/>
          <ac:spMkLst>
            <pc:docMk/>
            <pc:sldMk cId="0" sldId="256"/>
            <ac:spMk id="14613" creationId="{359E14B9-8A23-3309-002F-9F8B4BC771EF}"/>
          </ac:spMkLst>
        </pc:spChg>
        <pc:spChg chg="mod">
          <ac:chgData name="Craig Press" userId="9965b8fd58e1e4a5" providerId="LiveId" clId="{85A48130-9A0E-5FED-A0E6-49AD376F7265}" dt="2025-11-13T17:16:58.477" v="1700" actId="1036"/>
          <ac:spMkLst>
            <pc:docMk/>
            <pc:sldMk cId="0" sldId="256"/>
            <ac:spMk id="14614" creationId="{7D14A3FA-E9B8-34A9-1905-61B296E09DBB}"/>
          </ac:spMkLst>
        </pc:spChg>
        <pc:spChg chg="mod">
          <ac:chgData name="Craig Press" userId="9965b8fd58e1e4a5" providerId="LiveId" clId="{85A48130-9A0E-5FED-A0E6-49AD376F7265}" dt="2025-11-10T23:56:13.619" v="28" actId="1036"/>
          <ac:spMkLst>
            <pc:docMk/>
            <pc:sldMk cId="0" sldId="256"/>
            <ac:spMk id="14617" creationId="{B89949D5-1FEF-9D37-3EA9-06A9183BA1E7}"/>
          </ac:spMkLst>
        </pc:spChg>
        <pc:spChg chg="mod">
          <ac:chgData name="Craig Press" userId="9965b8fd58e1e4a5" providerId="LiveId" clId="{85A48130-9A0E-5FED-A0E6-49AD376F7265}" dt="2025-11-13T17:16:36.453" v="1689" actId="1076"/>
          <ac:spMkLst>
            <pc:docMk/>
            <pc:sldMk cId="0" sldId="256"/>
            <ac:spMk id="14618" creationId="{7FA0B419-9EA7-8714-4CAE-A4A6E52266EB}"/>
          </ac:spMkLst>
        </pc:spChg>
        <pc:spChg chg="mod">
          <ac:chgData name="Craig Press" userId="9965b8fd58e1e4a5" providerId="LiveId" clId="{85A48130-9A0E-5FED-A0E6-49AD376F7265}" dt="2025-11-13T16:39:38.860" v="783" actId="1076"/>
          <ac:spMkLst>
            <pc:docMk/>
            <pc:sldMk cId="0" sldId="256"/>
            <ac:spMk id="14620" creationId="{9A8D7C1D-A91B-9CBE-E9E9-DC71648C6D91}"/>
          </ac:spMkLst>
        </pc:spChg>
        <pc:spChg chg="mod">
          <ac:chgData name="Craig Press" userId="9965b8fd58e1e4a5" providerId="LiveId" clId="{85A48130-9A0E-5FED-A0E6-49AD376F7265}" dt="2025-11-10T23:56:13.619" v="28" actId="1036"/>
          <ac:spMkLst>
            <pc:docMk/>
            <pc:sldMk cId="0" sldId="256"/>
            <ac:spMk id="14624" creationId="{2FB5A590-C318-3889-B7FF-C0B3C04843DF}"/>
          </ac:spMkLst>
        </pc:spChg>
        <pc:spChg chg="mod">
          <ac:chgData name="Craig Press" userId="9965b8fd58e1e4a5" providerId="LiveId" clId="{85A48130-9A0E-5FED-A0E6-49AD376F7265}" dt="2025-11-13T17:16:36.453" v="1689" actId="1076"/>
          <ac:spMkLst>
            <pc:docMk/>
            <pc:sldMk cId="0" sldId="256"/>
            <ac:spMk id="14625" creationId="{C8840F6D-57D9-C9C3-267B-D84B36E161D7}"/>
          </ac:spMkLst>
        </pc:spChg>
        <pc:spChg chg="mod">
          <ac:chgData name="Craig Press" userId="9965b8fd58e1e4a5" providerId="LiveId" clId="{85A48130-9A0E-5FED-A0E6-49AD376F7265}" dt="2025-11-13T17:16:58.477" v="1700" actId="1036"/>
          <ac:spMkLst>
            <pc:docMk/>
            <pc:sldMk cId="0" sldId="256"/>
            <ac:spMk id="14627" creationId="{50251135-AD3C-5BDC-663F-588639D53E75}"/>
          </ac:spMkLst>
        </pc:spChg>
        <pc:spChg chg="mod">
          <ac:chgData name="Craig Press" userId="9965b8fd58e1e4a5" providerId="LiveId" clId="{85A48130-9A0E-5FED-A0E6-49AD376F7265}" dt="2025-11-13T17:16:36.453" v="1689" actId="1076"/>
          <ac:spMkLst>
            <pc:docMk/>
            <pc:sldMk cId="0" sldId="256"/>
            <ac:spMk id="14631" creationId="{230DB393-82BA-4004-998E-6BB799499D05}"/>
          </ac:spMkLst>
        </pc:spChg>
        <pc:spChg chg="mod">
          <ac:chgData name="Craig Press" userId="9965b8fd58e1e4a5" providerId="LiveId" clId="{85A48130-9A0E-5FED-A0E6-49AD376F7265}" dt="2025-11-10T23:56:13.619" v="28" actId="1036"/>
          <ac:spMkLst>
            <pc:docMk/>
            <pc:sldMk cId="0" sldId="256"/>
            <ac:spMk id="14633" creationId="{E196BC26-85DC-D3E4-0057-F7B005FF0666}"/>
          </ac:spMkLst>
        </pc:spChg>
        <pc:spChg chg="mod">
          <ac:chgData name="Craig Press" userId="9965b8fd58e1e4a5" providerId="LiveId" clId="{85A48130-9A0E-5FED-A0E6-49AD376F7265}" dt="2025-11-13T17:16:36.453" v="1689" actId="1076"/>
          <ac:spMkLst>
            <pc:docMk/>
            <pc:sldMk cId="0" sldId="256"/>
            <ac:spMk id="14636" creationId="{01423D5C-CB31-357D-7ECB-7A11B04CE1B3}"/>
          </ac:spMkLst>
        </pc:spChg>
        <pc:spChg chg="mod">
          <ac:chgData name="Craig Press" userId="9965b8fd58e1e4a5" providerId="LiveId" clId="{85A48130-9A0E-5FED-A0E6-49AD376F7265}" dt="2025-11-13T17:16:36.453" v="1689" actId="1076"/>
          <ac:spMkLst>
            <pc:docMk/>
            <pc:sldMk cId="0" sldId="256"/>
            <ac:spMk id="14639" creationId="{6A1F8940-D43C-7E6E-86F6-C7683F67C605}"/>
          </ac:spMkLst>
        </pc:spChg>
        <pc:spChg chg="mod">
          <ac:chgData name="Craig Press" userId="9965b8fd58e1e4a5" providerId="LiveId" clId="{85A48130-9A0E-5FED-A0E6-49AD376F7265}" dt="2025-11-13T17:16:36.453" v="1689" actId="1076"/>
          <ac:spMkLst>
            <pc:docMk/>
            <pc:sldMk cId="0" sldId="256"/>
            <ac:spMk id="14643" creationId="{99F5E758-0CE5-88EC-5337-3C4ED127F39A}"/>
          </ac:spMkLst>
        </pc:spChg>
        <pc:spChg chg="mod">
          <ac:chgData name="Craig Press" userId="9965b8fd58e1e4a5" providerId="LiveId" clId="{85A48130-9A0E-5FED-A0E6-49AD376F7265}" dt="2025-11-13T17:16:58.477" v="1700" actId="1036"/>
          <ac:spMkLst>
            <pc:docMk/>
            <pc:sldMk cId="0" sldId="256"/>
            <ac:spMk id="14646" creationId="{FF985ECD-D6F1-34E2-41B7-BF228D5CD714}"/>
          </ac:spMkLst>
        </pc:spChg>
        <pc:spChg chg="mod">
          <ac:chgData name="Craig Press" userId="9965b8fd58e1e4a5" providerId="LiveId" clId="{85A48130-9A0E-5FED-A0E6-49AD376F7265}" dt="2025-11-13T17:41:06.024" v="3426" actId="1076"/>
          <ac:spMkLst>
            <pc:docMk/>
            <pc:sldMk cId="0" sldId="256"/>
            <ac:spMk id="14650" creationId="{9571379B-7F67-0CAF-FB20-7E752B058E20}"/>
          </ac:spMkLst>
        </pc:spChg>
        <pc:spChg chg="mod">
          <ac:chgData name="Craig Press" userId="9965b8fd58e1e4a5" providerId="LiveId" clId="{85A48130-9A0E-5FED-A0E6-49AD376F7265}" dt="2025-11-13T17:41:06.024" v="3426" actId="1076"/>
          <ac:spMkLst>
            <pc:docMk/>
            <pc:sldMk cId="0" sldId="256"/>
            <ac:spMk id="14651" creationId="{741C704C-A6D8-67D0-8ECE-311EC151FD76}"/>
          </ac:spMkLst>
        </pc:spChg>
        <pc:spChg chg="mod">
          <ac:chgData name="Craig Press" userId="9965b8fd58e1e4a5" providerId="LiveId" clId="{85A48130-9A0E-5FED-A0E6-49AD376F7265}" dt="2025-11-13T17:44:14.274" v="3467" actId="2711"/>
          <ac:spMkLst>
            <pc:docMk/>
            <pc:sldMk cId="0" sldId="256"/>
            <ac:spMk id="14653" creationId="{319CE02E-E7C8-900D-2956-9F83F876A87F}"/>
          </ac:spMkLst>
        </pc:spChg>
        <pc:grpChg chg="add mod">
          <ac:chgData name="Craig Press" userId="9965b8fd58e1e4a5" providerId="LiveId" clId="{85A48130-9A0E-5FED-A0E6-49AD376F7265}" dt="2025-11-13T16:41:23.164" v="803" actId="164"/>
          <ac:grpSpMkLst>
            <pc:docMk/>
            <pc:sldMk cId="0" sldId="256"/>
            <ac:grpSpMk id="13" creationId="{78A638BC-ACD5-E333-1169-5A6E012BF4D4}"/>
          </ac:grpSpMkLst>
        </pc:grpChg>
        <pc:grpChg chg="add mod">
          <ac:chgData name="Craig Press" userId="9965b8fd58e1e4a5" providerId="LiveId" clId="{85A48130-9A0E-5FED-A0E6-49AD376F7265}" dt="2025-11-13T16:41:23.164" v="803" actId="164"/>
          <ac:grpSpMkLst>
            <pc:docMk/>
            <pc:sldMk cId="0" sldId="256"/>
            <ac:grpSpMk id="15" creationId="{BA0925A1-C246-8A82-71CB-344803D687D3}"/>
          </ac:grpSpMkLst>
        </pc:grpChg>
        <pc:grpChg chg="add mod">
          <ac:chgData name="Craig Press" userId="9965b8fd58e1e4a5" providerId="LiveId" clId="{85A48130-9A0E-5FED-A0E6-49AD376F7265}" dt="2025-11-13T17:41:06.024" v="3426" actId="1076"/>
          <ac:grpSpMkLst>
            <pc:docMk/>
            <pc:sldMk cId="0" sldId="256"/>
            <ac:grpSpMk id="21" creationId="{28C9A17E-D50E-762D-AC4F-63F0CFA36457}"/>
          </ac:grpSpMkLst>
        </pc:grpChg>
        <pc:grpChg chg="add mod">
          <ac:chgData name="Craig Press" userId="9965b8fd58e1e4a5" providerId="LiveId" clId="{85A48130-9A0E-5FED-A0E6-49AD376F7265}" dt="2025-11-13T17:15:25.793" v="1672" actId="164"/>
          <ac:grpSpMkLst>
            <pc:docMk/>
            <pc:sldMk cId="0" sldId="256"/>
            <ac:grpSpMk id="45" creationId="{AF2C67D9-48FA-1D02-5516-90D2C5381E9A}"/>
          </ac:grpSpMkLst>
        </pc:grpChg>
        <pc:grpChg chg="mod">
          <ac:chgData name="Craig Press" userId="9965b8fd58e1e4a5" providerId="LiveId" clId="{85A48130-9A0E-5FED-A0E6-49AD376F7265}" dt="2025-11-13T16:41:14.316" v="800" actId="164"/>
          <ac:grpSpMkLst>
            <pc:docMk/>
            <pc:sldMk cId="0" sldId="256"/>
            <ac:grpSpMk id="14540" creationId="{ABF275AD-1240-23C5-3D26-A934E54FF0B0}"/>
          </ac:grpSpMkLst>
        </pc:grpChg>
        <pc:picChg chg="mod">
          <ac:chgData name="Craig Press" userId="9965b8fd58e1e4a5" providerId="LiveId" clId="{85A48130-9A0E-5FED-A0E6-49AD376F7265}" dt="2025-11-13T14:17:15.603" v="91" actId="1076"/>
          <ac:picMkLst>
            <pc:docMk/>
            <pc:sldMk cId="0" sldId="256"/>
            <ac:picMk id="3" creationId="{AE649FBB-6D14-A633-247B-52D8848B5CE5}"/>
          </ac:picMkLst>
        </pc:picChg>
        <pc:picChg chg="add mod">
          <ac:chgData name="Craig Press" userId="9965b8fd58e1e4a5" providerId="LiveId" clId="{85A48130-9A0E-5FED-A0E6-49AD376F7265}" dt="2025-11-13T14:17:12.597" v="89" actId="1440"/>
          <ac:picMkLst>
            <pc:docMk/>
            <pc:sldMk cId="0" sldId="256"/>
            <ac:picMk id="4" creationId="{526106A1-0B2C-36DD-4EC4-995D3BC1CA6B}"/>
          </ac:picMkLst>
        </pc:picChg>
        <pc:picChg chg="del">
          <ac:chgData name="Craig Press" userId="9965b8fd58e1e4a5" providerId="LiveId" clId="{85A48130-9A0E-5FED-A0E6-49AD376F7265}" dt="2025-11-13T16:30:50.256" v="482" actId="478"/>
          <ac:picMkLst>
            <pc:docMk/>
            <pc:sldMk cId="0" sldId="256"/>
            <ac:picMk id="10" creationId="{BEA28459-8F00-934D-B83F-872FDF094ACE}"/>
          </ac:picMkLst>
        </pc:picChg>
        <pc:picChg chg="add mod">
          <ac:chgData name="Craig Press" userId="9965b8fd58e1e4a5" providerId="LiveId" clId="{85A48130-9A0E-5FED-A0E6-49AD376F7265}" dt="2025-11-13T16:31:04.997" v="489" actId="1076"/>
          <ac:picMkLst>
            <pc:docMk/>
            <pc:sldMk cId="0" sldId="256"/>
            <ac:picMk id="11" creationId="{6ED680F7-C15F-523B-44E5-1EE50AAE858E}"/>
          </ac:picMkLst>
        </pc:picChg>
        <pc:picChg chg="mod">
          <ac:chgData name="Craig Press" userId="9965b8fd58e1e4a5" providerId="LiveId" clId="{85A48130-9A0E-5FED-A0E6-49AD376F7265}" dt="2025-11-13T16:31:09.400" v="490" actId="14100"/>
          <ac:picMkLst>
            <pc:docMk/>
            <pc:sldMk cId="0" sldId="256"/>
            <ac:picMk id="14" creationId="{19BED22A-AB7A-E97C-4116-DC4483D0265D}"/>
          </ac:picMkLst>
        </pc:picChg>
        <pc:picChg chg="add mod">
          <ac:chgData name="Craig Press" userId="9965b8fd58e1e4a5" providerId="LiveId" clId="{85A48130-9A0E-5FED-A0E6-49AD376F7265}" dt="2025-11-13T17:15:25.793" v="1672" actId="164"/>
          <ac:picMkLst>
            <pc:docMk/>
            <pc:sldMk cId="0" sldId="256"/>
            <ac:picMk id="25" creationId="{0A759D4B-6D68-CEF4-8615-E65E5D5A6A17}"/>
          </ac:picMkLst>
        </pc:picChg>
        <pc:picChg chg="add mod">
          <ac:chgData name="Craig Press" userId="9965b8fd58e1e4a5" providerId="LiveId" clId="{85A48130-9A0E-5FED-A0E6-49AD376F7265}" dt="2025-11-13T17:15:25.793" v="1672" actId="164"/>
          <ac:picMkLst>
            <pc:docMk/>
            <pc:sldMk cId="0" sldId="256"/>
            <ac:picMk id="26" creationId="{980C1268-C43D-87A5-2E3C-8B4BABD68513}"/>
          </ac:picMkLst>
        </pc:picChg>
        <pc:picChg chg="add mod">
          <ac:chgData name="Craig Press" userId="9965b8fd58e1e4a5" providerId="LiveId" clId="{85A48130-9A0E-5FED-A0E6-49AD376F7265}" dt="2025-11-13T17:15:25.793" v="1672" actId="164"/>
          <ac:picMkLst>
            <pc:docMk/>
            <pc:sldMk cId="0" sldId="256"/>
            <ac:picMk id="28" creationId="{107C938B-A895-A2F6-9CDD-C371A634409E}"/>
          </ac:picMkLst>
        </pc:picChg>
        <pc:picChg chg="add mod">
          <ac:chgData name="Craig Press" userId="9965b8fd58e1e4a5" providerId="LiveId" clId="{85A48130-9A0E-5FED-A0E6-49AD376F7265}" dt="2025-11-13T17:15:25.793" v="1672" actId="164"/>
          <ac:picMkLst>
            <pc:docMk/>
            <pc:sldMk cId="0" sldId="256"/>
            <ac:picMk id="33" creationId="{D1DBBAA3-EDCF-EA3B-D53D-476026852866}"/>
          </ac:picMkLst>
        </pc:picChg>
        <pc:picChg chg="add mod">
          <ac:chgData name="Craig Press" userId="9965b8fd58e1e4a5" providerId="LiveId" clId="{85A48130-9A0E-5FED-A0E6-49AD376F7265}" dt="2025-11-13T17:15:25.793" v="1672" actId="164"/>
          <ac:picMkLst>
            <pc:docMk/>
            <pc:sldMk cId="0" sldId="256"/>
            <ac:picMk id="34" creationId="{F697C05C-880B-1E47-4743-8E34FF6775E1}"/>
          </ac:picMkLst>
        </pc:picChg>
        <pc:picChg chg="add mod">
          <ac:chgData name="Craig Press" userId="9965b8fd58e1e4a5" providerId="LiveId" clId="{85A48130-9A0E-5FED-A0E6-49AD376F7265}" dt="2025-11-13T17:15:25.793" v="1672" actId="164"/>
          <ac:picMkLst>
            <pc:docMk/>
            <pc:sldMk cId="0" sldId="256"/>
            <ac:picMk id="35" creationId="{1937EA6F-971B-E157-AFCD-63F830E44A0C}"/>
          </ac:picMkLst>
        </pc:picChg>
        <pc:picChg chg="add mod">
          <ac:chgData name="Craig Press" userId="9965b8fd58e1e4a5" providerId="LiveId" clId="{85A48130-9A0E-5FED-A0E6-49AD376F7265}" dt="2025-11-13T17:10:46.544" v="1561" actId="1076"/>
          <ac:picMkLst>
            <pc:docMk/>
            <pc:sldMk cId="0" sldId="256"/>
            <ac:picMk id="39" creationId="{85AB9BC1-EBED-3C5A-A1CD-F85BDE6FEBDB}"/>
          </ac:picMkLst>
        </pc:picChg>
        <pc:picChg chg="add mod">
          <ac:chgData name="Craig Press" userId="9965b8fd58e1e4a5" providerId="LiveId" clId="{85A48130-9A0E-5FED-A0E6-49AD376F7265}" dt="2025-11-13T17:10:46.374" v="1560" actId="1037"/>
          <ac:picMkLst>
            <pc:docMk/>
            <pc:sldMk cId="0" sldId="256"/>
            <ac:picMk id="40" creationId="{51BEFB51-B6DB-ADB9-9C1F-D2E00DC81D9B}"/>
          </ac:picMkLst>
        </pc:picChg>
        <pc:picChg chg="add mod">
          <ac:chgData name="Craig Press" userId="9965b8fd58e1e4a5" providerId="LiveId" clId="{85A48130-9A0E-5FED-A0E6-49AD376F7265}" dt="2025-11-13T17:10:45.854" v="1555" actId="1037"/>
          <ac:picMkLst>
            <pc:docMk/>
            <pc:sldMk cId="0" sldId="256"/>
            <ac:picMk id="41" creationId="{9AF51F87-E89C-13F6-13DE-4D6930EB65BD}"/>
          </ac:picMkLst>
        </pc:picChg>
        <pc:picChg chg="add mod">
          <ac:chgData name="Craig Press" userId="9965b8fd58e1e4a5" providerId="LiveId" clId="{85A48130-9A0E-5FED-A0E6-49AD376F7265}" dt="2025-11-13T17:10:44.521" v="1552" actId="1037"/>
          <ac:picMkLst>
            <pc:docMk/>
            <pc:sldMk cId="0" sldId="256"/>
            <ac:picMk id="42" creationId="{2811AE6F-2460-2ED8-66A9-325C4A8AAE2D}"/>
          </ac:picMkLst>
        </pc:picChg>
        <pc:picChg chg="add mod">
          <ac:chgData name="Craig Press" userId="9965b8fd58e1e4a5" providerId="LiveId" clId="{85A48130-9A0E-5FED-A0E6-49AD376F7265}" dt="2025-11-13T17:41:06.024" v="3426" actId="1076"/>
          <ac:picMkLst>
            <pc:docMk/>
            <pc:sldMk cId="0" sldId="256"/>
            <ac:picMk id="49" creationId="{FF870568-8D52-5185-E508-FFF3440D14C9}"/>
          </ac:picMkLst>
        </pc:picChg>
        <pc:picChg chg="del">
          <ac:chgData name="Craig Press" userId="9965b8fd58e1e4a5" providerId="LiveId" clId="{85A48130-9A0E-5FED-A0E6-49AD376F7265}" dt="2025-11-13T14:16:40.848" v="83" actId="478"/>
          <ac:picMkLst>
            <pc:docMk/>
            <pc:sldMk cId="0" sldId="256"/>
            <ac:picMk id="52" creationId="{6EFBBDB7-6362-51D4-B3BC-025A33F46885}"/>
          </ac:picMkLst>
        </pc:picChg>
        <pc:picChg chg="mod">
          <ac:chgData name="Craig Press" userId="9965b8fd58e1e4a5" providerId="LiveId" clId="{85A48130-9A0E-5FED-A0E6-49AD376F7265}" dt="2025-11-13T16:31:15.452" v="491" actId="14100"/>
          <ac:picMkLst>
            <pc:docMk/>
            <pc:sldMk cId="0" sldId="256"/>
            <ac:picMk id="14344" creationId="{1C8E1A2F-BE7C-F048-42E7-45D284911FF7}"/>
          </ac:picMkLst>
        </pc:picChg>
        <pc:picChg chg="mod">
          <ac:chgData name="Craig Press" userId="9965b8fd58e1e4a5" providerId="LiveId" clId="{85A48130-9A0E-5FED-A0E6-49AD376F7265}" dt="2025-11-13T17:15:04.030" v="1662" actId="164"/>
          <ac:picMkLst>
            <pc:docMk/>
            <pc:sldMk cId="0" sldId="256"/>
            <ac:picMk id="14414" creationId="{5B24CC1F-38B1-87FE-659B-BAFD42028D9B}"/>
          </ac:picMkLst>
        </pc:picChg>
        <pc:picChg chg="mod">
          <ac:chgData name="Craig Press" userId="9965b8fd58e1e4a5" providerId="LiveId" clId="{85A48130-9A0E-5FED-A0E6-49AD376F7265}" dt="2025-11-13T16:56:18.454" v="1271" actId="1076"/>
          <ac:picMkLst>
            <pc:docMk/>
            <pc:sldMk cId="0" sldId="256"/>
            <ac:picMk id="14451" creationId="{0F41C349-9512-EB26-B1FB-484348FF57F5}"/>
          </ac:picMkLst>
        </pc:picChg>
        <pc:picChg chg="mod">
          <ac:chgData name="Craig Press" userId="9965b8fd58e1e4a5" providerId="LiveId" clId="{85A48130-9A0E-5FED-A0E6-49AD376F7265}" dt="2025-11-13T16:57:47.321" v="1310" actId="1036"/>
          <ac:picMkLst>
            <pc:docMk/>
            <pc:sldMk cId="0" sldId="256"/>
            <ac:picMk id="14454" creationId="{AD7E9BF9-CF40-90F9-BDF8-AB667F1533BC}"/>
          </ac:picMkLst>
        </pc:picChg>
        <pc:picChg chg="mod">
          <ac:chgData name="Craig Press" userId="9965b8fd58e1e4a5" providerId="LiveId" clId="{85A48130-9A0E-5FED-A0E6-49AD376F7265}" dt="2025-11-13T16:55:21.735" v="1262" actId="1076"/>
          <ac:picMkLst>
            <pc:docMk/>
            <pc:sldMk cId="0" sldId="256"/>
            <ac:picMk id="14463" creationId="{D876FE00-8F29-CFA1-B930-71E5C9F73036}"/>
          </ac:picMkLst>
        </pc:picChg>
        <pc:picChg chg="mod">
          <ac:chgData name="Craig Press" userId="9965b8fd58e1e4a5" providerId="LiveId" clId="{85A48130-9A0E-5FED-A0E6-49AD376F7265}" dt="2025-11-13T16:55:49.249" v="1267" actId="1076"/>
          <ac:picMkLst>
            <pc:docMk/>
            <pc:sldMk cId="0" sldId="256"/>
            <ac:picMk id="14466" creationId="{ABE6220D-4AC0-958F-E394-78924124A08D}"/>
          </ac:picMkLst>
        </pc:picChg>
        <pc:picChg chg="mod">
          <ac:chgData name="Craig Press" userId="9965b8fd58e1e4a5" providerId="LiveId" clId="{85A48130-9A0E-5FED-A0E6-49AD376F7265}" dt="2025-11-13T16:58:24.467" v="1316" actId="1076"/>
          <ac:picMkLst>
            <pc:docMk/>
            <pc:sldMk cId="0" sldId="256"/>
            <ac:picMk id="14468" creationId="{5E4D64A6-B309-41E7-4905-BA45A1E76B39}"/>
          </ac:picMkLst>
        </pc:picChg>
        <pc:picChg chg="mod">
          <ac:chgData name="Craig Press" userId="9965b8fd58e1e4a5" providerId="LiveId" clId="{85A48130-9A0E-5FED-A0E6-49AD376F7265}" dt="2025-11-13T16:56:41.746" v="1274" actId="1076"/>
          <ac:picMkLst>
            <pc:docMk/>
            <pc:sldMk cId="0" sldId="256"/>
            <ac:picMk id="14473" creationId="{F974229F-CD84-34F4-D256-EE4F76F47509}"/>
          </ac:picMkLst>
        </pc:picChg>
        <pc:picChg chg="mod">
          <ac:chgData name="Craig Press" userId="9965b8fd58e1e4a5" providerId="LiveId" clId="{85A48130-9A0E-5FED-A0E6-49AD376F7265}" dt="2025-11-13T16:57:06.335" v="1280" actId="1076"/>
          <ac:picMkLst>
            <pc:docMk/>
            <pc:sldMk cId="0" sldId="256"/>
            <ac:picMk id="14474" creationId="{EE9EE3D9-E857-C24D-06FA-082FD4D4952E}"/>
          </ac:picMkLst>
        </pc:picChg>
        <pc:picChg chg="add del mod">
          <ac:chgData name="Craig Press" userId="9965b8fd58e1e4a5" providerId="LiveId" clId="{85A48130-9A0E-5FED-A0E6-49AD376F7265}" dt="2025-11-13T17:11:54.668" v="1602" actId="1036"/>
          <ac:picMkLst>
            <pc:docMk/>
            <pc:sldMk cId="0" sldId="256"/>
            <ac:picMk id="14487" creationId="{E2F8B605-3679-79FA-0218-ED8FEC73C051}"/>
          </ac:picMkLst>
        </pc:picChg>
        <pc:picChg chg="add del mod">
          <ac:chgData name="Craig Press" userId="9965b8fd58e1e4a5" providerId="LiveId" clId="{85A48130-9A0E-5FED-A0E6-49AD376F7265}" dt="2025-11-13T17:11:54.668" v="1602" actId="1036"/>
          <ac:picMkLst>
            <pc:docMk/>
            <pc:sldMk cId="0" sldId="256"/>
            <ac:picMk id="14488" creationId="{A3BC48E6-B415-FB04-082C-1D4A4643DE1B}"/>
          </ac:picMkLst>
        </pc:picChg>
        <pc:picChg chg="add del mod">
          <ac:chgData name="Craig Press" userId="9965b8fd58e1e4a5" providerId="LiveId" clId="{85A48130-9A0E-5FED-A0E6-49AD376F7265}" dt="2025-11-13T17:11:54.668" v="1602" actId="1036"/>
          <ac:picMkLst>
            <pc:docMk/>
            <pc:sldMk cId="0" sldId="256"/>
            <ac:picMk id="14489" creationId="{DF4785F9-7C42-02A0-8C3C-696E98D660B4}"/>
          </ac:picMkLst>
        </pc:picChg>
        <pc:picChg chg="add del mod">
          <ac:chgData name="Craig Press" userId="9965b8fd58e1e4a5" providerId="LiveId" clId="{85A48130-9A0E-5FED-A0E6-49AD376F7265}" dt="2025-11-13T17:11:54.668" v="1602" actId="1036"/>
          <ac:picMkLst>
            <pc:docMk/>
            <pc:sldMk cId="0" sldId="256"/>
            <ac:picMk id="14490" creationId="{A8D46502-4463-1199-10A7-DFA0861A0B04}"/>
          </ac:picMkLst>
        </pc:picChg>
        <pc:picChg chg="add del mod">
          <ac:chgData name="Craig Press" userId="9965b8fd58e1e4a5" providerId="LiveId" clId="{85A48130-9A0E-5FED-A0E6-49AD376F7265}" dt="2025-11-13T17:11:25.834" v="1576" actId="1036"/>
          <ac:picMkLst>
            <pc:docMk/>
            <pc:sldMk cId="0" sldId="256"/>
            <ac:picMk id="14491" creationId="{1853D523-0A7C-D5AC-F5F9-F202EA98DF2B}"/>
          </ac:picMkLst>
        </pc:picChg>
        <pc:picChg chg="add del mod">
          <ac:chgData name="Craig Press" userId="9965b8fd58e1e4a5" providerId="LiveId" clId="{85A48130-9A0E-5FED-A0E6-49AD376F7265}" dt="2025-11-13T17:11:25.834" v="1576" actId="1036"/>
          <ac:picMkLst>
            <pc:docMk/>
            <pc:sldMk cId="0" sldId="256"/>
            <ac:picMk id="14492" creationId="{D29AFD30-C900-03CF-A260-3C86CECAE42B}"/>
          </ac:picMkLst>
        </pc:picChg>
        <pc:picChg chg="mod">
          <ac:chgData name="Craig Press" userId="9965b8fd58e1e4a5" providerId="LiveId" clId="{85A48130-9A0E-5FED-A0E6-49AD376F7265}" dt="2025-11-13T17:11:25.834" v="1576" actId="1036"/>
          <ac:picMkLst>
            <pc:docMk/>
            <pc:sldMk cId="0" sldId="256"/>
            <ac:picMk id="14493" creationId="{629B32C0-D84E-12F4-0378-7579E53ED60E}"/>
          </ac:picMkLst>
        </pc:picChg>
        <pc:picChg chg="add del mod">
          <ac:chgData name="Craig Press" userId="9965b8fd58e1e4a5" providerId="LiveId" clId="{85A48130-9A0E-5FED-A0E6-49AD376F7265}" dt="2025-11-13T17:11:25.834" v="1576" actId="1036"/>
          <ac:picMkLst>
            <pc:docMk/>
            <pc:sldMk cId="0" sldId="256"/>
            <ac:picMk id="14494" creationId="{07BE2A21-DD6C-E237-41EC-D434EE921686}"/>
          </ac:picMkLst>
        </pc:picChg>
        <pc:picChg chg="mod">
          <ac:chgData name="Craig Press" userId="9965b8fd58e1e4a5" providerId="LiveId" clId="{85A48130-9A0E-5FED-A0E6-49AD376F7265}" dt="2025-11-13T17:12:46.352" v="1612" actId="1036"/>
          <ac:picMkLst>
            <pc:docMk/>
            <pc:sldMk cId="0" sldId="256"/>
            <ac:picMk id="14500" creationId="{0A280222-34D6-4582-3EB2-9CA0DB15D5D6}"/>
          </ac:picMkLst>
        </pc:picChg>
        <pc:picChg chg="add del mod">
          <ac:chgData name="Craig Press" userId="9965b8fd58e1e4a5" providerId="LiveId" clId="{85A48130-9A0E-5FED-A0E6-49AD376F7265}" dt="2025-11-13T17:12:46.352" v="1612" actId="1036"/>
          <ac:picMkLst>
            <pc:docMk/>
            <pc:sldMk cId="0" sldId="256"/>
            <ac:picMk id="14501" creationId="{C382BBEE-8EB3-442C-A5C7-666EA25456B1}"/>
          </ac:picMkLst>
        </pc:picChg>
        <pc:picChg chg="add del mod">
          <ac:chgData name="Craig Press" userId="9965b8fd58e1e4a5" providerId="LiveId" clId="{85A48130-9A0E-5FED-A0E6-49AD376F7265}" dt="2025-11-13T17:12:46.352" v="1612" actId="1036"/>
          <ac:picMkLst>
            <pc:docMk/>
            <pc:sldMk cId="0" sldId="256"/>
            <ac:picMk id="14502" creationId="{347DC1C3-8E46-728F-B533-CCCFEB47507E}"/>
          </ac:picMkLst>
        </pc:picChg>
        <pc:picChg chg="add del mod">
          <ac:chgData name="Craig Press" userId="9965b8fd58e1e4a5" providerId="LiveId" clId="{85A48130-9A0E-5FED-A0E6-49AD376F7265}" dt="2025-11-13T17:12:46.352" v="1612" actId="1036"/>
          <ac:picMkLst>
            <pc:docMk/>
            <pc:sldMk cId="0" sldId="256"/>
            <ac:picMk id="14503" creationId="{C8BF9D2F-17B8-9141-720A-7F41A7D6364F}"/>
          </ac:picMkLst>
        </pc:picChg>
        <pc:picChg chg="mod">
          <ac:chgData name="Craig Press" userId="9965b8fd58e1e4a5" providerId="LiveId" clId="{85A48130-9A0E-5FED-A0E6-49AD376F7265}" dt="2025-11-13T16:58:56.169" v="1325" actId="1076"/>
          <ac:picMkLst>
            <pc:docMk/>
            <pc:sldMk cId="0" sldId="256"/>
            <ac:picMk id="14525" creationId="{EDE6B96C-97E1-D865-E7B9-4A93E0E4FD12}"/>
          </ac:picMkLst>
        </pc:picChg>
        <pc:picChg chg="mod">
          <ac:chgData name="Craig Press" userId="9965b8fd58e1e4a5" providerId="LiveId" clId="{85A48130-9A0E-5FED-A0E6-49AD376F7265}" dt="2025-11-13T16:58:45.204" v="1320" actId="1076"/>
          <ac:picMkLst>
            <pc:docMk/>
            <pc:sldMk cId="0" sldId="256"/>
            <ac:picMk id="14526" creationId="{ECE692E8-B64E-0A4B-5729-0BCE00AE2726}"/>
          </ac:picMkLst>
        </pc:picChg>
        <pc:picChg chg="mod">
          <ac:chgData name="Craig Press" userId="9965b8fd58e1e4a5" providerId="LiveId" clId="{85A48130-9A0E-5FED-A0E6-49AD376F7265}" dt="2025-11-13T16:56:46.884" v="1275" actId="1076"/>
          <ac:picMkLst>
            <pc:docMk/>
            <pc:sldMk cId="0" sldId="256"/>
            <ac:picMk id="14530" creationId="{E1DFEDA5-D5CF-D036-A2EC-7BDC6C6042F3}"/>
          </ac:picMkLst>
        </pc:picChg>
        <pc:picChg chg="mod">
          <ac:chgData name="Craig Press" userId="9965b8fd58e1e4a5" providerId="LiveId" clId="{85A48130-9A0E-5FED-A0E6-49AD376F7265}" dt="2025-11-13T17:02:39.191" v="1368" actId="1076"/>
          <ac:picMkLst>
            <pc:docMk/>
            <pc:sldMk cId="0" sldId="256"/>
            <ac:picMk id="14531" creationId="{48CD55AC-B855-4F0C-55A2-011BA5C50B25}"/>
          </ac:picMkLst>
        </pc:picChg>
        <pc:picChg chg="mod">
          <ac:chgData name="Craig Press" userId="9965b8fd58e1e4a5" providerId="LiveId" clId="{85A48130-9A0E-5FED-A0E6-49AD376F7265}" dt="2025-11-13T17:02:50.388" v="1375" actId="1076"/>
          <ac:picMkLst>
            <pc:docMk/>
            <pc:sldMk cId="0" sldId="256"/>
            <ac:picMk id="14532" creationId="{78ECB417-F57F-040A-01F3-2E1D17A06534}"/>
          </ac:picMkLst>
        </pc:picChg>
        <pc:picChg chg="add mod">
          <ac:chgData name="Craig Press" userId="9965b8fd58e1e4a5" providerId="LiveId" clId="{85A48130-9A0E-5FED-A0E6-49AD376F7265}" dt="2025-11-13T17:24:20.904" v="1981" actId="1076"/>
          <ac:picMkLst>
            <pc:docMk/>
            <pc:sldMk cId="0" sldId="256"/>
            <ac:picMk id="14657" creationId="{911F6DDB-B361-8D0A-E3F4-B2F3E7D7719E}"/>
          </ac:picMkLst>
        </pc:picChg>
      </pc:sldChg>
      <pc:sldChg chg="addSp delSp modSp add mod">
        <pc:chgData name="Craig Press" userId="9965b8fd58e1e4a5" providerId="LiveId" clId="{85A48130-9A0E-5FED-A0E6-49AD376F7265}" dt="2025-11-14T21:32:37.931" v="4291" actId="20577"/>
        <pc:sldMkLst>
          <pc:docMk/>
          <pc:sldMk cId="1863871324" sldId="257"/>
        </pc:sldMkLst>
        <pc:spChg chg="add del mod">
          <ac:chgData name="Craig Press" userId="9965b8fd58e1e4a5" providerId="LiveId" clId="{85A48130-9A0E-5FED-A0E6-49AD376F7265}" dt="2025-11-13T17:59:00.153" v="3833"/>
          <ac:spMkLst>
            <pc:docMk/>
            <pc:sldMk cId="1863871324" sldId="257"/>
            <ac:spMk id="10" creationId="{D5429065-07C4-F252-A095-B92495443197}"/>
          </ac:spMkLst>
        </pc:spChg>
        <pc:spChg chg="mod">
          <ac:chgData name="Craig Press" userId="9965b8fd58e1e4a5" providerId="LiveId" clId="{85A48130-9A0E-5FED-A0E6-49AD376F7265}" dt="2025-11-14T21:31:57.187" v="4272" actId="20577"/>
          <ac:spMkLst>
            <pc:docMk/>
            <pc:sldMk cId="1863871324" sldId="257"/>
            <ac:spMk id="18" creationId="{4F7DD7DC-815E-0551-3289-3F70AB04B7A7}"/>
          </ac:spMkLst>
        </pc:spChg>
        <pc:spChg chg="mod">
          <ac:chgData name="Craig Press" userId="9965b8fd58e1e4a5" providerId="LiveId" clId="{85A48130-9A0E-5FED-A0E6-49AD376F7265}" dt="2025-11-14T21:31:39.709" v="4269" actId="1076"/>
          <ac:spMkLst>
            <pc:docMk/>
            <pc:sldMk cId="1863871324" sldId="257"/>
            <ac:spMk id="20" creationId="{7A630630-4717-FCBA-4F8D-40BCE25EADD4}"/>
          </ac:spMkLst>
        </pc:spChg>
        <pc:spChg chg="mod">
          <ac:chgData name="Craig Press" userId="9965b8fd58e1e4a5" providerId="LiveId" clId="{85A48130-9A0E-5FED-A0E6-49AD376F7265}" dt="2025-11-14T21:32:37.931" v="4291" actId="20577"/>
          <ac:spMkLst>
            <pc:docMk/>
            <pc:sldMk cId="1863871324" sldId="257"/>
            <ac:spMk id="50" creationId="{5E133D0A-A209-C754-9C23-B86D7AE6B723}"/>
          </ac:spMkLst>
        </pc:spChg>
        <pc:spChg chg="mod">
          <ac:chgData name="Craig Press" userId="9965b8fd58e1e4a5" providerId="LiveId" clId="{85A48130-9A0E-5FED-A0E6-49AD376F7265}" dt="2025-11-14T21:24:31.944" v="3990"/>
          <ac:spMkLst>
            <pc:docMk/>
            <pc:sldMk cId="1863871324" sldId="257"/>
            <ac:spMk id="14339" creationId="{774FAB5F-FF12-9A22-1447-DFE7071A1926}"/>
          </ac:spMkLst>
        </pc:spChg>
        <pc:spChg chg="mod">
          <ac:chgData name="Craig Press" userId="9965b8fd58e1e4a5" providerId="LiveId" clId="{85A48130-9A0E-5FED-A0E6-49AD376F7265}" dt="2025-11-13T17:55:38.929" v="3817" actId="1076"/>
          <ac:spMkLst>
            <pc:docMk/>
            <pc:sldMk cId="1863871324" sldId="257"/>
            <ac:spMk id="14346" creationId="{435EC061-9B33-AF73-98CE-BAA8B469FD26}"/>
          </ac:spMkLst>
        </pc:spChg>
        <pc:spChg chg="mod">
          <ac:chgData name="Craig Press" userId="9965b8fd58e1e4a5" providerId="LiveId" clId="{85A48130-9A0E-5FED-A0E6-49AD376F7265}" dt="2025-11-13T17:55:28.697" v="3816" actId="27107"/>
          <ac:spMkLst>
            <pc:docMk/>
            <pc:sldMk cId="1863871324" sldId="257"/>
            <ac:spMk id="14418" creationId="{13A19E1D-367E-615A-4E01-4630A8AF0B03}"/>
          </ac:spMkLst>
        </pc:spChg>
        <pc:spChg chg="mod">
          <ac:chgData name="Craig Press" userId="9965b8fd58e1e4a5" providerId="LiveId" clId="{85A48130-9A0E-5FED-A0E6-49AD376F7265}" dt="2025-11-13T17:55:41.326" v="3818" actId="1076"/>
          <ac:spMkLst>
            <pc:docMk/>
            <pc:sldMk cId="1863871324" sldId="257"/>
            <ac:spMk id="14422" creationId="{8F7E38F7-B653-0D1F-7A74-5E071029554E}"/>
          </ac:spMkLst>
        </pc:spChg>
        <pc:spChg chg="mod">
          <ac:chgData name="Craig Press" userId="9965b8fd58e1e4a5" providerId="LiveId" clId="{85A48130-9A0E-5FED-A0E6-49AD376F7265}" dt="2025-11-14T21:31:36.053" v="4268" actId="14100"/>
          <ac:spMkLst>
            <pc:docMk/>
            <pc:sldMk cId="1863871324" sldId="257"/>
            <ac:spMk id="14424" creationId="{0F0D4CE0-3ACF-7947-DAC8-9601121F8555}"/>
          </ac:spMkLst>
        </pc:spChg>
        <pc:spChg chg="mod">
          <ac:chgData name="Craig Press" userId="9965b8fd58e1e4a5" providerId="LiveId" clId="{85A48130-9A0E-5FED-A0E6-49AD376F7265}" dt="2025-11-13T17:54:50.285" v="3812" actId="1076"/>
          <ac:spMkLst>
            <pc:docMk/>
            <pc:sldMk cId="1863871324" sldId="257"/>
            <ac:spMk id="14600" creationId="{9F72862F-BBA1-3274-493A-2F12BAFA0670}"/>
          </ac:spMkLst>
        </pc:spChg>
        <pc:spChg chg="mod">
          <ac:chgData name="Craig Press" userId="9965b8fd58e1e4a5" providerId="LiveId" clId="{85A48130-9A0E-5FED-A0E6-49AD376F7265}" dt="2025-11-13T17:54:46.359" v="3811" actId="1076"/>
          <ac:spMkLst>
            <pc:docMk/>
            <pc:sldMk cId="1863871324" sldId="257"/>
            <ac:spMk id="14601" creationId="{CF53F210-8F50-DB37-FB5F-79D4DCC63184}"/>
          </ac:spMkLst>
        </pc:spChg>
        <pc:spChg chg="mod">
          <ac:chgData name="Craig Press" userId="9965b8fd58e1e4a5" providerId="LiveId" clId="{85A48130-9A0E-5FED-A0E6-49AD376F7265}" dt="2025-11-13T18:00:43.762" v="3851" actId="1076"/>
          <ac:spMkLst>
            <pc:docMk/>
            <pc:sldMk cId="1863871324" sldId="257"/>
            <ac:spMk id="14606" creationId="{A3A010A3-2F74-849C-32E7-05F4B9944020}"/>
          </ac:spMkLst>
        </pc:spChg>
        <pc:spChg chg="mod">
          <ac:chgData name="Craig Press" userId="9965b8fd58e1e4a5" providerId="LiveId" clId="{85A48130-9A0E-5FED-A0E6-49AD376F7265}" dt="2025-11-13T18:00:43.762" v="3851" actId="1076"/>
          <ac:spMkLst>
            <pc:docMk/>
            <pc:sldMk cId="1863871324" sldId="257"/>
            <ac:spMk id="14607" creationId="{6DF90151-8803-5F45-B797-E0D0FB411A0F}"/>
          </ac:spMkLst>
        </pc:spChg>
        <pc:spChg chg="mod">
          <ac:chgData name="Craig Press" userId="9965b8fd58e1e4a5" providerId="LiveId" clId="{85A48130-9A0E-5FED-A0E6-49AD376F7265}" dt="2025-11-13T18:00:43.762" v="3851" actId="1076"/>
          <ac:spMkLst>
            <pc:docMk/>
            <pc:sldMk cId="1863871324" sldId="257"/>
            <ac:spMk id="14609" creationId="{AF8B6871-DC30-DEBA-6C6F-C679E0B1BE54}"/>
          </ac:spMkLst>
        </pc:spChg>
        <pc:spChg chg="mod">
          <ac:chgData name="Craig Press" userId="9965b8fd58e1e4a5" providerId="LiveId" clId="{85A48130-9A0E-5FED-A0E6-49AD376F7265}" dt="2025-11-13T18:00:43.762" v="3851" actId="1076"/>
          <ac:spMkLst>
            <pc:docMk/>
            <pc:sldMk cId="1863871324" sldId="257"/>
            <ac:spMk id="14613" creationId="{5F10021A-737D-439E-4CAF-477CF31AF476}"/>
          </ac:spMkLst>
        </pc:spChg>
        <pc:spChg chg="mod">
          <ac:chgData name="Craig Press" userId="9965b8fd58e1e4a5" providerId="LiveId" clId="{85A48130-9A0E-5FED-A0E6-49AD376F7265}" dt="2025-11-13T17:54:30.519" v="3808" actId="1076"/>
          <ac:spMkLst>
            <pc:docMk/>
            <pc:sldMk cId="1863871324" sldId="257"/>
            <ac:spMk id="14617" creationId="{2443FF68-DEC3-1977-2682-8C7FD1EC35EF}"/>
          </ac:spMkLst>
        </pc:spChg>
        <pc:spChg chg="mod">
          <ac:chgData name="Craig Press" userId="9965b8fd58e1e4a5" providerId="LiveId" clId="{85A48130-9A0E-5FED-A0E6-49AD376F7265}" dt="2025-11-13T17:54:35.111" v="3810" actId="14100"/>
          <ac:spMkLst>
            <pc:docMk/>
            <pc:sldMk cId="1863871324" sldId="257"/>
            <ac:spMk id="14620" creationId="{D1F71428-D672-1028-8E9C-2C0AD638E2C7}"/>
          </ac:spMkLst>
        </pc:spChg>
        <pc:spChg chg="mod">
          <ac:chgData name="Craig Press" userId="9965b8fd58e1e4a5" providerId="LiveId" clId="{85A48130-9A0E-5FED-A0E6-49AD376F7265}" dt="2025-11-13T18:00:32.389" v="3850" actId="1076"/>
          <ac:spMkLst>
            <pc:docMk/>
            <pc:sldMk cId="1863871324" sldId="257"/>
            <ac:spMk id="14621" creationId="{C6FFFD50-A1BA-B507-4F4E-BA73288F57E3}"/>
          </ac:spMkLst>
        </pc:spChg>
        <pc:spChg chg="mod">
          <ac:chgData name="Craig Press" userId="9965b8fd58e1e4a5" providerId="LiveId" clId="{85A48130-9A0E-5FED-A0E6-49AD376F7265}" dt="2025-11-13T18:00:25.750" v="3848" actId="1036"/>
          <ac:spMkLst>
            <pc:docMk/>
            <pc:sldMk cId="1863871324" sldId="257"/>
            <ac:spMk id="14624" creationId="{F7865061-7761-DFFC-083D-94EF33E4AA57}"/>
          </ac:spMkLst>
        </pc:spChg>
        <pc:spChg chg="mod">
          <ac:chgData name="Craig Press" userId="9965b8fd58e1e4a5" providerId="LiveId" clId="{85A48130-9A0E-5FED-A0E6-49AD376F7265}" dt="2025-11-13T18:00:25.750" v="3848" actId="1036"/>
          <ac:spMkLst>
            <pc:docMk/>
            <pc:sldMk cId="1863871324" sldId="257"/>
            <ac:spMk id="14625" creationId="{2A8E7D8F-C92F-00F8-A3FC-7545474E1300}"/>
          </ac:spMkLst>
        </pc:spChg>
        <pc:spChg chg="mod">
          <ac:chgData name="Craig Press" userId="9965b8fd58e1e4a5" providerId="LiveId" clId="{85A48130-9A0E-5FED-A0E6-49AD376F7265}" dt="2025-11-13T18:00:43.762" v="3851" actId="1076"/>
          <ac:spMkLst>
            <pc:docMk/>
            <pc:sldMk cId="1863871324" sldId="257"/>
            <ac:spMk id="14626" creationId="{B8A56AB7-AE45-2E02-918F-2F334EFE49B1}"/>
          </ac:spMkLst>
        </pc:spChg>
        <pc:spChg chg="mod">
          <ac:chgData name="Craig Press" userId="9965b8fd58e1e4a5" providerId="LiveId" clId="{85A48130-9A0E-5FED-A0E6-49AD376F7265}" dt="2025-11-13T18:00:43.762" v="3851" actId="1076"/>
          <ac:spMkLst>
            <pc:docMk/>
            <pc:sldMk cId="1863871324" sldId="257"/>
            <ac:spMk id="14628" creationId="{60F78513-1678-0750-15D2-DF063005984C}"/>
          </ac:spMkLst>
        </pc:spChg>
        <pc:spChg chg="mod">
          <ac:chgData name="Craig Press" userId="9965b8fd58e1e4a5" providerId="LiveId" clId="{85A48130-9A0E-5FED-A0E6-49AD376F7265}" dt="2025-11-13T18:00:43.762" v="3851" actId="1076"/>
          <ac:spMkLst>
            <pc:docMk/>
            <pc:sldMk cId="1863871324" sldId="257"/>
            <ac:spMk id="14631" creationId="{A47B0E77-EB56-C559-0F6A-33049E11EA27}"/>
          </ac:spMkLst>
        </pc:spChg>
        <pc:spChg chg="mod">
          <ac:chgData name="Craig Press" userId="9965b8fd58e1e4a5" providerId="LiveId" clId="{85A48130-9A0E-5FED-A0E6-49AD376F7265}" dt="2025-11-13T18:00:43.762" v="3851" actId="1076"/>
          <ac:spMkLst>
            <pc:docMk/>
            <pc:sldMk cId="1863871324" sldId="257"/>
            <ac:spMk id="14637" creationId="{B60658C5-FD7C-ED70-9BBB-00D1D9958E83}"/>
          </ac:spMkLst>
        </pc:spChg>
        <pc:spChg chg="mod">
          <ac:chgData name="Craig Press" userId="9965b8fd58e1e4a5" providerId="LiveId" clId="{85A48130-9A0E-5FED-A0E6-49AD376F7265}" dt="2025-11-13T18:00:43.762" v="3851" actId="1076"/>
          <ac:spMkLst>
            <pc:docMk/>
            <pc:sldMk cId="1863871324" sldId="257"/>
            <ac:spMk id="14640" creationId="{644ABA49-B6A8-E110-310D-FA2F014557A6}"/>
          </ac:spMkLst>
        </pc:spChg>
        <pc:spChg chg="mod">
          <ac:chgData name="Craig Press" userId="9965b8fd58e1e4a5" providerId="LiveId" clId="{85A48130-9A0E-5FED-A0E6-49AD376F7265}" dt="2025-11-13T18:00:43.762" v="3851" actId="1076"/>
          <ac:spMkLst>
            <pc:docMk/>
            <pc:sldMk cId="1863871324" sldId="257"/>
            <ac:spMk id="14643" creationId="{AEF45A4D-4A1C-C997-AD5D-EE467E07977D}"/>
          </ac:spMkLst>
        </pc:spChg>
        <pc:picChg chg="del mod">
          <ac:chgData name="Craig Press" userId="9965b8fd58e1e4a5" providerId="LiveId" clId="{85A48130-9A0E-5FED-A0E6-49AD376F7265}" dt="2025-11-13T17:56:10.557" v="3821" actId="478"/>
          <ac:picMkLst>
            <pc:docMk/>
            <pc:sldMk cId="1863871324" sldId="257"/>
            <ac:picMk id="4" creationId="{0962B470-D5EC-ABDC-670C-8BB3872A4A52}"/>
          </ac:picMkLst>
        </pc:picChg>
        <pc:picChg chg="add del mod">
          <ac:chgData name="Craig Press" userId="9965b8fd58e1e4a5" providerId="LiveId" clId="{85A48130-9A0E-5FED-A0E6-49AD376F7265}" dt="2025-11-13T17:56:38.529" v="3825" actId="478"/>
          <ac:picMkLst>
            <pc:docMk/>
            <pc:sldMk cId="1863871324" sldId="257"/>
            <ac:picMk id="9" creationId="{C971EE71-BAA7-F34A-0779-C5E2207C0B5D}"/>
          </ac:picMkLst>
        </pc:picChg>
        <pc:picChg chg="add mod">
          <ac:chgData name="Craig Press" userId="9965b8fd58e1e4a5" providerId="LiveId" clId="{85A48130-9A0E-5FED-A0E6-49AD376F7265}" dt="2025-11-13T17:59:42.912" v="3842" actId="1076"/>
          <ac:picMkLst>
            <pc:docMk/>
            <pc:sldMk cId="1863871324" sldId="257"/>
            <ac:picMk id="19" creationId="{23EA1011-FBA9-7FDD-9F3F-CBDFC2BB8A3D}"/>
          </ac:picMkLst>
        </pc:picChg>
        <pc:picChg chg="add del mod">
          <ac:chgData name="Craig Press" userId="9965b8fd58e1e4a5" providerId="LiveId" clId="{85A48130-9A0E-5FED-A0E6-49AD376F7265}" dt="2025-11-13T17:58:47.497" v="3830" actId="478"/>
          <ac:picMkLst>
            <pc:docMk/>
            <pc:sldMk cId="1863871324" sldId="257"/>
            <ac:picMk id="1026" creationId="{0AF3C062-FE16-8746-CB7C-0A94FD504035}"/>
          </ac:picMkLst>
        </pc:picChg>
        <pc:picChg chg="mod">
          <ac:chgData name="Craig Press" userId="9965b8fd58e1e4a5" providerId="LiveId" clId="{85A48130-9A0E-5FED-A0E6-49AD376F7265}" dt="2025-11-13T18:00:29.743" v="3849" actId="1076"/>
          <ac:picMkLst>
            <pc:docMk/>
            <pc:sldMk cId="1863871324" sldId="257"/>
            <ac:picMk id="14612" creationId="{710576E6-76A4-1FB3-98BC-57331D006335}"/>
          </ac:picMkLst>
        </pc:picChg>
        <pc:picChg chg="mod">
          <ac:chgData name="Craig Press" userId="9965b8fd58e1e4a5" providerId="LiveId" clId="{85A48130-9A0E-5FED-A0E6-49AD376F7265}" dt="2025-11-13T18:00:25.750" v="3848" actId="1036"/>
          <ac:picMkLst>
            <pc:docMk/>
            <pc:sldMk cId="1863871324" sldId="257"/>
            <ac:picMk id="14623" creationId="{45220ECE-1DE6-39B9-6F6F-B077115A0A10}"/>
          </ac:picMkLst>
        </pc:picChg>
        <pc:cxnChg chg="add mod">
          <ac:chgData name="Craig Press" userId="9965b8fd58e1e4a5" providerId="LiveId" clId="{85A48130-9A0E-5FED-A0E6-49AD376F7265}" dt="2025-11-13T18:00:55.397" v="3852" actId="11529"/>
          <ac:cxnSpMkLst>
            <pc:docMk/>
            <pc:sldMk cId="1863871324" sldId="257"/>
            <ac:cxnSpMk id="23" creationId="{62D5A9DF-B3D3-28CF-0E6D-48B638E6FA42}"/>
          </ac:cxnSpMkLst>
        </pc:cxnChg>
        <pc:cxnChg chg="add del mod">
          <ac:chgData name="Craig Press" userId="9965b8fd58e1e4a5" providerId="LiveId" clId="{85A48130-9A0E-5FED-A0E6-49AD376F7265}" dt="2025-11-13T18:01:08.288" v="3854" actId="478"/>
          <ac:cxnSpMkLst>
            <pc:docMk/>
            <pc:sldMk cId="1863871324" sldId="257"/>
            <ac:cxnSpMk id="31" creationId="{F498823F-4747-D75B-AA23-67B1F9203B5C}"/>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197A08E3-0060-975D-2525-8ED33FD5463A}"/>
              </a:ext>
            </a:extLst>
          </p:cNvPr>
          <p:cNvSpPr>
            <a:spLocks noGrp="1" noChangeArrowheads="1"/>
          </p:cNvSpPr>
          <p:nvPr>
            <p:ph type="hdr" sz="quarter"/>
          </p:nvPr>
        </p:nvSpPr>
        <p:spPr bwMode="auto">
          <a:xfrm>
            <a:off x="0" y="0"/>
            <a:ext cx="2971800" cy="601663"/>
          </a:xfrm>
          <a:prstGeom prst="rect">
            <a:avLst/>
          </a:prstGeom>
          <a:noFill/>
          <a:ln>
            <a:noFill/>
          </a:ln>
        </p:spPr>
        <p:txBody>
          <a:bodyPr vert="horz" wrap="square" lIns="103676" tIns="51840" rIns="103676" bIns="51840" numCol="1" anchor="t" anchorCtr="0" compatLnSpc="1">
            <a:prstTxWarp prst="textNoShape">
              <a:avLst/>
            </a:prstTxWarp>
          </a:bodyPr>
          <a:lstStyle>
            <a:lvl1pPr defTabSz="1036638">
              <a:defRPr sz="1300" b="0">
                <a:latin typeface="Arial" charset="0"/>
                <a:ea typeface="ヒラギノ角ゴ Pro W3" pitchFamily="-112" charset="-128"/>
              </a:defRPr>
            </a:lvl1pPr>
          </a:lstStyle>
          <a:p>
            <a:pPr>
              <a:defRPr/>
            </a:pPr>
            <a:endParaRPr lang="en-US" altLang="en-US"/>
          </a:p>
        </p:txBody>
      </p:sp>
      <p:sp>
        <p:nvSpPr>
          <p:cNvPr id="4099" name="Rectangle 3">
            <a:extLst>
              <a:ext uri="{FF2B5EF4-FFF2-40B4-BE49-F238E27FC236}">
                <a16:creationId xmlns:a16="http://schemas.microsoft.com/office/drawing/2014/main" id="{E04609A6-E250-C1EC-8366-5D7008A66EC9}"/>
              </a:ext>
            </a:extLst>
          </p:cNvPr>
          <p:cNvSpPr>
            <a:spLocks noGrp="1" noChangeArrowheads="1"/>
          </p:cNvSpPr>
          <p:nvPr>
            <p:ph type="dt" idx="1"/>
          </p:nvPr>
        </p:nvSpPr>
        <p:spPr bwMode="auto">
          <a:xfrm>
            <a:off x="3886200" y="0"/>
            <a:ext cx="2971800" cy="601663"/>
          </a:xfrm>
          <a:prstGeom prst="rect">
            <a:avLst/>
          </a:prstGeom>
          <a:noFill/>
          <a:ln>
            <a:noFill/>
          </a:ln>
        </p:spPr>
        <p:txBody>
          <a:bodyPr vert="horz" wrap="square" lIns="103676" tIns="51840" rIns="103676" bIns="51840" numCol="1" anchor="t" anchorCtr="0" compatLnSpc="1">
            <a:prstTxWarp prst="textNoShape">
              <a:avLst/>
            </a:prstTxWarp>
          </a:bodyPr>
          <a:lstStyle>
            <a:lvl1pPr algn="r" defTabSz="1036638">
              <a:defRPr sz="1300" b="0">
                <a:latin typeface="Arial" charset="0"/>
                <a:ea typeface="ヒラギノ角ゴ Pro W3" pitchFamily="-112" charset="-128"/>
              </a:defRPr>
            </a:lvl1pPr>
          </a:lstStyle>
          <a:p>
            <a:pPr>
              <a:defRPr/>
            </a:pPr>
            <a:endParaRPr lang="en-US" altLang="en-US"/>
          </a:p>
        </p:txBody>
      </p:sp>
      <p:sp>
        <p:nvSpPr>
          <p:cNvPr id="13316" name="Rectangle 4">
            <a:extLst>
              <a:ext uri="{FF2B5EF4-FFF2-40B4-BE49-F238E27FC236}">
                <a16:creationId xmlns:a16="http://schemas.microsoft.com/office/drawing/2014/main" id="{DDC84F12-78FE-6635-A154-FC6C2352BA56}"/>
              </a:ext>
            </a:extLst>
          </p:cNvPr>
          <p:cNvSpPr>
            <a:spLocks noGrp="1" noRot="1" noChangeAspect="1" noChangeArrowheads="1" noTextEdit="1"/>
          </p:cNvSpPr>
          <p:nvPr>
            <p:ph type="sldImg" idx="2"/>
          </p:nvPr>
        </p:nvSpPr>
        <p:spPr bwMode="auto">
          <a:xfrm>
            <a:off x="-582613" y="903288"/>
            <a:ext cx="8026401" cy="45148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a:p>
        </p:txBody>
      </p:sp>
      <p:sp>
        <p:nvSpPr>
          <p:cNvPr id="4101" name="Rectangle 5">
            <a:extLst>
              <a:ext uri="{FF2B5EF4-FFF2-40B4-BE49-F238E27FC236}">
                <a16:creationId xmlns:a16="http://schemas.microsoft.com/office/drawing/2014/main" id="{9E826599-621E-F7B0-EF48-16E2712E7976}"/>
              </a:ext>
            </a:extLst>
          </p:cNvPr>
          <p:cNvSpPr>
            <a:spLocks noGrp="1" noChangeArrowheads="1"/>
          </p:cNvSpPr>
          <p:nvPr>
            <p:ph type="body" sz="quarter" idx="3"/>
          </p:nvPr>
        </p:nvSpPr>
        <p:spPr bwMode="auto">
          <a:xfrm>
            <a:off x="914400" y="5718175"/>
            <a:ext cx="5029200" cy="5418138"/>
          </a:xfrm>
          <a:prstGeom prst="rect">
            <a:avLst/>
          </a:prstGeom>
          <a:noFill/>
          <a:ln>
            <a:noFill/>
          </a:ln>
        </p:spPr>
        <p:txBody>
          <a:bodyPr vert="horz" wrap="square" lIns="103676" tIns="51840" rIns="103676" bIns="5184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4102" name="Rectangle 6">
            <a:extLst>
              <a:ext uri="{FF2B5EF4-FFF2-40B4-BE49-F238E27FC236}">
                <a16:creationId xmlns:a16="http://schemas.microsoft.com/office/drawing/2014/main" id="{33758FCD-69CB-F22A-FAFB-D1432C67F512}"/>
              </a:ext>
            </a:extLst>
          </p:cNvPr>
          <p:cNvSpPr>
            <a:spLocks noGrp="1" noChangeArrowheads="1"/>
          </p:cNvSpPr>
          <p:nvPr>
            <p:ph type="ftr" sz="quarter" idx="4"/>
          </p:nvPr>
        </p:nvSpPr>
        <p:spPr bwMode="auto">
          <a:xfrm>
            <a:off x="0" y="11437938"/>
            <a:ext cx="2971800" cy="601662"/>
          </a:xfrm>
          <a:prstGeom prst="rect">
            <a:avLst/>
          </a:prstGeom>
          <a:noFill/>
          <a:ln>
            <a:noFill/>
          </a:ln>
        </p:spPr>
        <p:txBody>
          <a:bodyPr vert="horz" wrap="square" lIns="103676" tIns="51840" rIns="103676" bIns="51840" numCol="1" anchor="b" anchorCtr="0" compatLnSpc="1">
            <a:prstTxWarp prst="textNoShape">
              <a:avLst/>
            </a:prstTxWarp>
          </a:bodyPr>
          <a:lstStyle>
            <a:lvl1pPr defTabSz="1036638">
              <a:defRPr sz="1300" b="0">
                <a:latin typeface="Arial" charset="0"/>
                <a:ea typeface="ヒラギノ角ゴ Pro W3" pitchFamily="-112" charset="-128"/>
              </a:defRPr>
            </a:lvl1pPr>
          </a:lstStyle>
          <a:p>
            <a:pPr>
              <a:defRPr/>
            </a:pPr>
            <a:endParaRPr lang="en-US" altLang="en-US"/>
          </a:p>
        </p:txBody>
      </p:sp>
      <p:sp>
        <p:nvSpPr>
          <p:cNvPr id="4103" name="Rectangle 7">
            <a:extLst>
              <a:ext uri="{FF2B5EF4-FFF2-40B4-BE49-F238E27FC236}">
                <a16:creationId xmlns:a16="http://schemas.microsoft.com/office/drawing/2014/main" id="{B79B0DFA-0B8A-A7EB-1321-0E357C455842}"/>
              </a:ext>
            </a:extLst>
          </p:cNvPr>
          <p:cNvSpPr>
            <a:spLocks noGrp="1" noChangeArrowheads="1"/>
          </p:cNvSpPr>
          <p:nvPr>
            <p:ph type="sldNum" sz="quarter" idx="5"/>
          </p:nvPr>
        </p:nvSpPr>
        <p:spPr bwMode="auto">
          <a:xfrm>
            <a:off x="3886200" y="11437938"/>
            <a:ext cx="2971800" cy="601662"/>
          </a:xfrm>
          <a:prstGeom prst="rect">
            <a:avLst/>
          </a:prstGeom>
          <a:noFill/>
          <a:ln>
            <a:noFill/>
          </a:ln>
        </p:spPr>
        <p:txBody>
          <a:bodyPr vert="horz" wrap="square" lIns="103676" tIns="51840" rIns="103676" bIns="51840" numCol="1" anchor="b" anchorCtr="0" compatLnSpc="1">
            <a:prstTxWarp prst="textNoShape">
              <a:avLst/>
            </a:prstTxWarp>
          </a:bodyPr>
          <a:lstStyle>
            <a:lvl1pPr algn="r" defTabSz="1036638">
              <a:defRPr sz="1300" b="0">
                <a:ea typeface="ヒラギノ角ゴ Pro W3" pitchFamily="-112" charset="-128"/>
              </a:defRPr>
            </a:lvl1pPr>
          </a:lstStyle>
          <a:p>
            <a:pPr>
              <a:defRPr/>
            </a:pPr>
            <a:fld id="{3EC353C5-6BBB-4E42-B103-552DA690846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ヒラギノ角ゴ Pro W3"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ヒラギノ角ゴ Pro W3"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ヒラギノ角ゴ Pro W3"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D3091-C29F-BE0A-4149-90E71F92A10A}"/>
            </a:ext>
          </a:extLst>
        </p:cNvPr>
        <p:cNvGrpSpPr/>
        <p:nvPr/>
      </p:nvGrpSpPr>
      <p:grpSpPr>
        <a:xfrm>
          <a:off x="0" y="0"/>
          <a:ext cx="0" cy="0"/>
          <a:chOff x="0" y="0"/>
          <a:chExt cx="0" cy="0"/>
        </a:xfrm>
      </p:grpSpPr>
      <p:sp>
        <p:nvSpPr>
          <p:cNvPr id="15361" name="Rectangle 7">
            <a:extLst>
              <a:ext uri="{FF2B5EF4-FFF2-40B4-BE49-F238E27FC236}">
                <a16:creationId xmlns:a16="http://schemas.microsoft.com/office/drawing/2014/main" id="{FE7FE068-C998-884D-C5D5-50F123F5083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defTabSz="1036638">
              <a:defRPr sz="2500" b="1">
                <a:solidFill>
                  <a:schemeClr val="tx1"/>
                </a:solidFill>
                <a:latin typeface="Arial" panose="020B0604020202020204" pitchFamily="34" charset="0"/>
                <a:ea typeface="ヒラギノ角ゴ Pro W3" panose="020B0300000000000000" pitchFamily="34" charset="-128"/>
              </a:defRPr>
            </a:lvl1pPr>
            <a:lvl2pPr marL="742950" indent="-285750" defTabSz="1036638">
              <a:defRPr sz="2500" b="1">
                <a:solidFill>
                  <a:schemeClr val="tx1"/>
                </a:solidFill>
                <a:latin typeface="Arial" panose="020B0604020202020204" pitchFamily="34" charset="0"/>
                <a:ea typeface="ヒラギノ角ゴ Pro W3" panose="020B0300000000000000" pitchFamily="34" charset="-128"/>
              </a:defRPr>
            </a:lvl2pPr>
            <a:lvl3pPr marL="1143000" indent="-228600" defTabSz="1036638">
              <a:defRPr sz="2500" b="1">
                <a:solidFill>
                  <a:schemeClr val="tx1"/>
                </a:solidFill>
                <a:latin typeface="Arial" panose="020B0604020202020204" pitchFamily="34" charset="0"/>
                <a:ea typeface="ヒラギノ角ゴ Pro W3" panose="020B0300000000000000" pitchFamily="34" charset="-128"/>
              </a:defRPr>
            </a:lvl3pPr>
            <a:lvl4pPr marL="1600200" indent="-228600" defTabSz="1036638">
              <a:defRPr sz="2500" b="1">
                <a:solidFill>
                  <a:schemeClr val="tx1"/>
                </a:solidFill>
                <a:latin typeface="Arial" panose="020B0604020202020204" pitchFamily="34" charset="0"/>
                <a:ea typeface="ヒラギノ角ゴ Pro W3" panose="020B0300000000000000" pitchFamily="34" charset="-128"/>
              </a:defRPr>
            </a:lvl4pPr>
            <a:lvl5pPr marL="2057400" indent="-228600" defTabSz="1036638">
              <a:defRPr sz="2500" b="1">
                <a:solidFill>
                  <a:schemeClr val="tx1"/>
                </a:solidFill>
                <a:latin typeface="Arial" panose="020B0604020202020204" pitchFamily="34" charset="0"/>
                <a:ea typeface="ヒラギノ角ゴ Pro W3" panose="020B0300000000000000" pitchFamily="34" charset="-128"/>
              </a:defRPr>
            </a:lvl5pPr>
            <a:lvl6pPr marL="2514600" indent="-228600" defTabSz="1036638"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6pPr>
            <a:lvl7pPr marL="2971800" indent="-228600" defTabSz="1036638"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7pPr>
            <a:lvl8pPr marL="3429000" indent="-228600" defTabSz="1036638"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8pPr>
            <a:lvl9pPr marL="3886200" indent="-228600" defTabSz="1036638"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9pPr>
          </a:lstStyle>
          <a:p>
            <a:fld id="{CFE6CD46-95F9-3D47-BB76-4922C68E9839}" type="slidenum">
              <a:rPr lang="en-US" altLang="en-US" sz="1300" b="0" smtClean="0"/>
              <a:pPr/>
              <a:t>1</a:t>
            </a:fld>
            <a:endParaRPr lang="en-US" altLang="en-US" sz="1300" b="0"/>
          </a:p>
        </p:txBody>
      </p:sp>
      <p:sp>
        <p:nvSpPr>
          <p:cNvPr id="15362" name="Rectangle 2">
            <a:extLst>
              <a:ext uri="{FF2B5EF4-FFF2-40B4-BE49-F238E27FC236}">
                <a16:creationId xmlns:a16="http://schemas.microsoft.com/office/drawing/2014/main" id="{D330CF97-7FFB-4863-254D-189B09CC3070}"/>
              </a:ext>
            </a:extLst>
          </p:cNvPr>
          <p:cNvSpPr>
            <a:spLocks noGrp="1" noRot="1" noChangeAspect="1" noChangeArrowheads="1" noTextEdit="1"/>
          </p:cNvSpPr>
          <p:nvPr>
            <p:ph type="sldImg"/>
          </p:nvPr>
        </p:nvSpPr>
        <p:spPr>
          <a:xfrm>
            <a:off x="-582613" y="903288"/>
            <a:ext cx="8026401" cy="4514850"/>
          </a:xfrm>
          <a:ln/>
        </p:spPr>
        <p:txBody>
          <a:bodyPr/>
          <a:lstStyle/>
          <a:p>
            <a:endParaRPr lang="en-US"/>
          </a:p>
        </p:txBody>
      </p:sp>
      <p:sp>
        <p:nvSpPr>
          <p:cNvPr id="15363" name="Rectangle 3">
            <a:extLst>
              <a:ext uri="{FF2B5EF4-FFF2-40B4-BE49-F238E27FC236}">
                <a16:creationId xmlns:a16="http://schemas.microsoft.com/office/drawing/2014/main" id="{325EDEF6-F18E-53DD-27CD-574EB3D200D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b="1" dirty="0">
              <a:latin typeface="Arial" panose="020B0604020202020204" pitchFamily="34" charset="0"/>
              <a:ea typeface="ヒラギノ角ゴ Pro W3" panose="020B0300000000000000" pitchFamily="34" charset="-128"/>
            </a:endParaRPr>
          </a:p>
        </p:txBody>
      </p:sp>
    </p:spTree>
    <p:extLst>
      <p:ext uri="{BB962C8B-B14F-4D97-AF65-F5344CB8AC3E}">
        <p14:creationId xmlns:p14="http://schemas.microsoft.com/office/powerpoint/2010/main" val="4202210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DCCD2C26-0444-916F-2BA8-694A6E2030D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defTabSz="1036638">
              <a:defRPr sz="2500" b="1">
                <a:solidFill>
                  <a:schemeClr val="tx1"/>
                </a:solidFill>
                <a:latin typeface="Arial" panose="020B0604020202020204" pitchFamily="34" charset="0"/>
                <a:ea typeface="ヒラギノ角ゴ Pro W3" panose="020B0300000000000000" pitchFamily="34" charset="-128"/>
              </a:defRPr>
            </a:lvl1pPr>
            <a:lvl2pPr marL="742950" indent="-285750" defTabSz="1036638">
              <a:defRPr sz="2500" b="1">
                <a:solidFill>
                  <a:schemeClr val="tx1"/>
                </a:solidFill>
                <a:latin typeface="Arial" panose="020B0604020202020204" pitchFamily="34" charset="0"/>
                <a:ea typeface="ヒラギノ角ゴ Pro W3" panose="020B0300000000000000" pitchFamily="34" charset="-128"/>
              </a:defRPr>
            </a:lvl2pPr>
            <a:lvl3pPr marL="1143000" indent="-228600" defTabSz="1036638">
              <a:defRPr sz="2500" b="1">
                <a:solidFill>
                  <a:schemeClr val="tx1"/>
                </a:solidFill>
                <a:latin typeface="Arial" panose="020B0604020202020204" pitchFamily="34" charset="0"/>
                <a:ea typeface="ヒラギノ角ゴ Pro W3" panose="020B0300000000000000" pitchFamily="34" charset="-128"/>
              </a:defRPr>
            </a:lvl3pPr>
            <a:lvl4pPr marL="1600200" indent="-228600" defTabSz="1036638">
              <a:defRPr sz="2500" b="1">
                <a:solidFill>
                  <a:schemeClr val="tx1"/>
                </a:solidFill>
                <a:latin typeface="Arial" panose="020B0604020202020204" pitchFamily="34" charset="0"/>
                <a:ea typeface="ヒラギノ角ゴ Pro W3" panose="020B0300000000000000" pitchFamily="34" charset="-128"/>
              </a:defRPr>
            </a:lvl4pPr>
            <a:lvl5pPr marL="2057400" indent="-228600" defTabSz="1036638">
              <a:defRPr sz="2500" b="1">
                <a:solidFill>
                  <a:schemeClr val="tx1"/>
                </a:solidFill>
                <a:latin typeface="Arial" panose="020B0604020202020204" pitchFamily="34" charset="0"/>
                <a:ea typeface="ヒラギノ角ゴ Pro W3" panose="020B0300000000000000" pitchFamily="34" charset="-128"/>
              </a:defRPr>
            </a:lvl5pPr>
            <a:lvl6pPr marL="2514600" indent="-228600" defTabSz="1036638"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6pPr>
            <a:lvl7pPr marL="2971800" indent="-228600" defTabSz="1036638"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7pPr>
            <a:lvl8pPr marL="3429000" indent="-228600" defTabSz="1036638"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8pPr>
            <a:lvl9pPr marL="3886200" indent="-228600" defTabSz="1036638"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9pPr>
          </a:lstStyle>
          <a:p>
            <a:fld id="{CFE6CD46-95F9-3D47-BB76-4922C68E9839}" type="slidenum">
              <a:rPr lang="en-US" altLang="en-US" sz="1300" b="0" smtClean="0"/>
              <a:pPr/>
              <a:t>2</a:t>
            </a:fld>
            <a:endParaRPr lang="en-US" altLang="en-US" sz="1300" b="0"/>
          </a:p>
        </p:txBody>
      </p:sp>
      <p:sp>
        <p:nvSpPr>
          <p:cNvPr id="15362" name="Rectangle 2">
            <a:extLst>
              <a:ext uri="{FF2B5EF4-FFF2-40B4-BE49-F238E27FC236}">
                <a16:creationId xmlns:a16="http://schemas.microsoft.com/office/drawing/2014/main" id="{2A7ED3AD-0EE5-7215-05F5-071BBC5CC855}"/>
              </a:ext>
            </a:extLst>
          </p:cNvPr>
          <p:cNvSpPr>
            <a:spLocks noGrp="1" noRot="1" noChangeAspect="1" noChangeArrowheads="1" noTextEdit="1"/>
          </p:cNvSpPr>
          <p:nvPr>
            <p:ph type="sldImg"/>
          </p:nvPr>
        </p:nvSpPr>
        <p:spPr>
          <a:xfrm>
            <a:off x="-582613" y="903288"/>
            <a:ext cx="8026401" cy="4514850"/>
          </a:xfrm>
          <a:ln/>
        </p:spPr>
        <p:txBody>
          <a:bodyPr/>
          <a:lstStyle/>
          <a:p>
            <a:endParaRPr lang="en-US"/>
          </a:p>
        </p:txBody>
      </p:sp>
      <p:sp>
        <p:nvSpPr>
          <p:cNvPr id="15363" name="Rectangle 3">
            <a:extLst>
              <a:ext uri="{FF2B5EF4-FFF2-40B4-BE49-F238E27FC236}">
                <a16:creationId xmlns:a16="http://schemas.microsoft.com/office/drawing/2014/main" id="{D609FA63-79CF-FC8E-98C4-4325DBB52EF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b="1" dirty="0">
              <a:latin typeface="Arial" panose="020B0604020202020204" pitchFamily="34" charset="0"/>
              <a:ea typeface="ヒラギノ角ゴ Pro W3" panose="020B0300000000000000"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26647" y="6816725"/>
            <a:ext cx="33161111" cy="4705350"/>
          </a:xfrm>
        </p:spPr>
        <p:txBody>
          <a:bodyPr/>
          <a:lstStyle/>
          <a:p>
            <a:r>
              <a:rPr lang="en-US"/>
              <a:t>Click to edit Master title style</a:t>
            </a:r>
          </a:p>
        </p:txBody>
      </p:sp>
      <p:sp>
        <p:nvSpPr>
          <p:cNvPr id="3" name="Subtitle 2"/>
          <p:cNvSpPr>
            <a:spLocks noGrp="1"/>
          </p:cNvSpPr>
          <p:nvPr>
            <p:ph type="subTitle" idx="1"/>
          </p:nvPr>
        </p:nvSpPr>
        <p:spPr>
          <a:xfrm>
            <a:off x="5851879" y="12436475"/>
            <a:ext cx="27310644" cy="5607050"/>
          </a:xfrm>
        </p:spPr>
        <p:txBody>
          <a:bodyPr/>
          <a:lstStyle>
            <a:lvl1pPr marL="0" indent="0" algn="ctr">
              <a:buNone/>
              <a:defRPr/>
            </a:lvl1pPr>
            <a:lvl2pPr marL="406431" indent="0" algn="ctr">
              <a:buNone/>
              <a:defRPr/>
            </a:lvl2pPr>
            <a:lvl3pPr marL="812863" indent="0" algn="ctr">
              <a:buNone/>
              <a:defRPr/>
            </a:lvl3pPr>
            <a:lvl4pPr marL="1219295" indent="0" algn="ctr">
              <a:buNone/>
              <a:defRPr/>
            </a:lvl4pPr>
            <a:lvl5pPr marL="1625726" indent="0" algn="ctr">
              <a:buNone/>
              <a:defRPr/>
            </a:lvl5pPr>
            <a:lvl6pPr marL="2032157" indent="0" algn="ctr">
              <a:buNone/>
              <a:defRPr/>
            </a:lvl6pPr>
            <a:lvl7pPr marL="2438589" indent="0" algn="ctr">
              <a:buNone/>
              <a:defRPr/>
            </a:lvl7pPr>
            <a:lvl8pPr marL="2845021" indent="0" algn="ctr">
              <a:buNone/>
              <a:defRPr/>
            </a:lvl8pPr>
            <a:lvl9pPr marL="3251453"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6E4AB060-9FAB-A693-CD0C-26A549C47FF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A465B7E5-F975-0D19-2625-02396133706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D63B2772-3115-11C5-7D6F-E00BC72BD3D8}"/>
              </a:ext>
            </a:extLst>
          </p:cNvPr>
          <p:cNvSpPr>
            <a:spLocks noGrp="1" noChangeArrowheads="1"/>
          </p:cNvSpPr>
          <p:nvPr>
            <p:ph type="sldNum" sz="quarter" idx="12"/>
          </p:nvPr>
        </p:nvSpPr>
        <p:spPr>
          <a:ln/>
        </p:spPr>
        <p:txBody>
          <a:bodyPr/>
          <a:lstStyle>
            <a:lvl1pPr>
              <a:defRPr/>
            </a:lvl1pPr>
          </a:lstStyle>
          <a:p>
            <a:pPr>
              <a:defRPr/>
            </a:pPr>
            <a:fld id="{2C5CE2F0-5124-CC4F-B50E-D87025E3A423}" type="slidenum">
              <a:rPr lang="en-US" altLang="en-US"/>
              <a:pPr>
                <a:defRPr/>
              </a:pPr>
              <a:t>‹#›</a:t>
            </a:fld>
            <a:endParaRPr lang="en-US" altLang="en-US"/>
          </a:p>
        </p:txBody>
      </p:sp>
    </p:spTree>
    <p:extLst>
      <p:ext uri="{BB962C8B-B14F-4D97-AF65-F5344CB8AC3E}">
        <p14:creationId xmlns:p14="http://schemas.microsoft.com/office/powerpoint/2010/main" val="266735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B2DAD01-907C-7B38-C0AE-87FF5996405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523CE0ED-DF27-98B8-4D90-666713CD4AC3}"/>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9314883B-5B51-0E3A-03E4-0AED0DB40D93}"/>
              </a:ext>
            </a:extLst>
          </p:cNvPr>
          <p:cNvSpPr>
            <a:spLocks noGrp="1" noChangeArrowheads="1"/>
          </p:cNvSpPr>
          <p:nvPr>
            <p:ph type="sldNum" sz="quarter" idx="12"/>
          </p:nvPr>
        </p:nvSpPr>
        <p:spPr>
          <a:ln/>
        </p:spPr>
        <p:txBody>
          <a:bodyPr/>
          <a:lstStyle>
            <a:lvl1pPr>
              <a:defRPr/>
            </a:lvl1pPr>
          </a:lstStyle>
          <a:p>
            <a:pPr>
              <a:defRPr/>
            </a:pPr>
            <a:fld id="{0735E0D2-7AB4-3044-B75F-1DA64A799D1F}" type="slidenum">
              <a:rPr lang="en-US" altLang="en-US"/>
              <a:pPr>
                <a:defRPr/>
              </a:pPr>
              <a:t>‹#›</a:t>
            </a:fld>
            <a:endParaRPr lang="en-US" altLang="en-US"/>
          </a:p>
        </p:txBody>
      </p:sp>
    </p:spTree>
    <p:extLst>
      <p:ext uri="{BB962C8B-B14F-4D97-AF65-F5344CB8AC3E}">
        <p14:creationId xmlns:p14="http://schemas.microsoft.com/office/powerpoint/2010/main" val="4178381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797478" y="1951038"/>
            <a:ext cx="8290277" cy="175561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26645" y="1951038"/>
            <a:ext cx="24735367" cy="17556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BA561A2-E731-2971-B16C-5C918A2A8AB4}"/>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D738EB48-6713-A8E0-D828-83A1EB4EDA90}"/>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D5BC53F0-3E80-E3A1-62CF-9E0F9CE515B6}"/>
              </a:ext>
            </a:extLst>
          </p:cNvPr>
          <p:cNvSpPr>
            <a:spLocks noGrp="1" noChangeArrowheads="1"/>
          </p:cNvSpPr>
          <p:nvPr>
            <p:ph type="sldNum" sz="quarter" idx="12"/>
          </p:nvPr>
        </p:nvSpPr>
        <p:spPr>
          <a:ln/>
        </p:spPr>
        <p:txBody>
          <a:bodyPr/>
          <a:lstStyle>
            <a:lvl1pPr>
              <a:defRPr/>
            </a:lvl1pPr>
          </a:lstStyle>
          <a:p>
            <a:pPr>
              <a:defRPr/>
            </a:pPr>
            <a:fld id="{8F12D607-D4F5-4240-99EB-B52D80F94FC2}" type="slidenum">
              <a:rPr lang="en-US" altLang="en-US"/>
              <a:pPr>
                <a:defRPr/>
              </a:pPr>
              <a:t>‹#›</a:t>
            </a:fld>
            <a:endParaRPr lang="en-US" altLang="en-US"/>
          </a:p>
        </p:txBody>
      </p:sp>
    </p:spTree>
    <p:extLst>
      <p:ext uri="{BB962C8B-B14F-4D97-AF65-F5344CB8AC3E}">
        <p14:creationId xmlns:p14="http://schemas.microsoft.com/office/powerpoint/2010/main" val="3272792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EAFD8C-2AD7-D858-AB6F-4C8E9792E39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A16EE271-0CB5-2659-D215-9F5AB99B87CA}"/>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90025EED-BD78-F08F-04E8-513319AABF78}"/>
              </a:ext>
            </a:extLst>
          </p:cNvPr>
          <p:cNvSpPr>
            <a:spLocks noGrp="1" noChangeArrowheads="1"/>
          </p:cNvSpPr>
          <p:nvPr>
            <p:ph type="sldNum" sz="quarter" idx="12"/>
          </p:nvPr>
        </p:nvSpPr>
        <p:spPr>
          <a:ln/>
        </p:spPr>
        <p:txBody>
          <a:bodyPr/>
          <a:lstStyle>
            <a:lvl1pPr>
              <a:defRPr/>
            </a:lvl1pPr>
          </a:lstStyle>
          <a:p>
            <a:pPr>
              <a:defRPr/>
            </a:pPr>
            <a:fld id="{030EC573-484C-454F-9AC6-225AF9747526}" type="slidenum">
              <a:rPr lang="en-US" altLang="en-US"/>
              <a:pPr>
                <a:defRPr/>
              </a:pPr>
              <a:t>‹#›</a:t>
            </a:fld>
            <a:endParaRPr lang="en-US" altLang="en-US"/>
          </a:p>
        </p:txBody>
      </p:sp>
    </p:spTree>
    <p:extLst>
      <p:ext uri="{BB962C8B-B14F-4D97-AF65-F5344CB8AC3E}">
        <p14:creationId xmlns:p14="http://schemas.microsoft.com/office/powerpoint/2010/main" val="3083765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81866" y="14101765"/>
            <a:ext cx="33162523" cy="4359275"/>
          </a:xfrm>
        </p:spPr>
        <p:txBody>
          <a:bodyPr anchor="t"/>
          <a:lstStyle>
            <a:lvl1pPr algn="l">
              <a:defRPr sz="3556" b="1" cap="all"/>
            </a:lvl1pPr>
          </a:lstStyle>
          <a:p>
            <a:r>
              <a:rPr lang="en-US"/>
              <a:t>Click to edit Master title style</a:t>
            </a:r>
          </a:p>
        </p:txBody>
      </p:sp>
      <p:sp>
        <p:nvSpPr>
          <p:cNvPr id="3" name="Text Placeholder 2"/>
          <p:cNvSpPr>
            <a:spLocks noGrp="1"/>
          </p:cNvSpPr>
          <p:nvPr>
            <p:ph type="body" idx="1"/>
          </p:nvPr>
        </p:nvSpPr>
        <p:spPr>
          <a:xfrm>
            <a:off x="3081866" y="9301163"/>
            <a:ext cx="33162523" cy="4800600"/>
          </a:xfrm>
        </p:spPr>
        <p:txBody>
          <a:bodyPr anchor="b"/>
          <a:lstStyle>
            <a:lvl1pPr marL="0" indent="0">
              <a:buNone/>
              <a:defRPr sz="1778"/>
            </a:lvl1pPr>
            <a:lvl2pPr marL="406431" indent="0">
              <a:buNone/>
              <a:defRPr sz="1600"/>
            </a:lvl2pPr>
            <a:lvl3pPr marL="812863" indent="0">
              <a:buNone/>
              <a:defRPr sz="1422"/>
            </a:lvl3pPr>
            <a:lvl4pPr marL="1219295" indent="0">
              <a:buNone/>
              <a:defRPr sz="1244"/>
            </a:lvl4pPr>
            <a:lvl5pPr marL="1625726" indent="0">
              <a:buNone/>
              <a:defRPr sz="1244"/>
            </a:lvl5pPr>
            <a:lvl6pPr marL="2032157" indent="0">
              <a:buNone/>
              <a:defRPr sz="1244"/>
            </a:lvl6pPr>
            <a:lvl7pPr marL="2438589" indent="0">
              <a:buNone/>
              <a:defRPr sz="1244"/>
            </a:lvl7pPr>
            <a:lvl8pPr marL="2845021" indent="0">
              <a:buNone/>
              <a:defRPr sz="1244"/>
            </a:lvl8pPr>
            <a:lvl9pPr marL="3251453" indent="0">
              <a:buNone/>
              <a:defRPr sz="1244"/>
            </a:lvl9pPr>
          </a:lstStyle>
          <a:p>
            <a:pPr lvl="0"/>
            <a:r>
              <a:rPr lang="en-US"/>
              <a:t>Click to edit Master text styles</a:t>
            </a:r>
          </a:p>
        </p:txBody>
      </p:sp>
      <p:sp>
        <p:nvSpPr>
          <p:cNvPr id="4" name="Rectangle 4">
            <a:extLst>
              <a:ext uri="{FF2B5EF4-FFF2-40B4-BE49-F238E27FC236}">
                <a16:creationId xmlns:a16="http://schemas.microsoft.com/office/drawing/2014/main" id="{0B8ABBF3-971E-0A22-4719-7F45E977858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C76BD20A-F84D-9597-0D65-6F6FF64983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19AD36A1-64F0-D191-B2AA-E2A81C4C4DA2}"/>
              </a:ext>
            </a:extLst>
          </p:cNvPr>
          <p:cNvSpPr>
            <a:spLocks noGrp="1" noChangeArrowheads="1"/>
          </p:cNvSpPr>
          <p:nvPr>
            <p:ph type="sldNum" sz="quarter" idx="12"/>
          </p:nvPr>
        </p:nvSpPr>
        <p:spPr>
          <a:ln/>
        </p:spPr>
        <p:txBody>
          <a:bodyPr/>
          <a:lstStyle>
            <a:lvl1pPr>
              <a:defRPr/>
            </a:lvl1pPr>
          </a:lstStyle>
          <a:p>
            <a:pPr>
              <a:defRPr/>
            </a:pPr>
            <a:fld id="{1AA7F37D-1D7D-D249-B225-65EA04774FAE}" type="slidenum">
              <a:rPr lang="en-US" altLang="en-US"/>
              <a:pPr>
                <a:defRPr/>
              </a:pPr>
              <a:t>‹#›</a:t>
            </a:fld>
            <a:endParaRPr lang="en-US" altLang="en-US"/>
          </a:p>
        </p:txBody>
      </p:sp>
    </p:spTree>
    <p:extLst>
      <p:ext uri="{BB962C8B-B14F-4D97-AF65-F5344CB8AC3E}">
        <p14:creationId xmlns:p14="http://schemas.microsoft.com/office/powerpoint/2010/main" val="912682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926645" y="6340476"/>
            <a:ext cx="16512822" cy="13166725"/>
          </a:xfrm>
        </p:spPr>
        <p:txBody>
          <a:bodyPr/>
          <a:lstStyle>
            <a:lvl1pPr>
              <a:defRPr sz="2489"/>
            </a:lvl1pPr>
            <a:lvl2pPr>
              <a:defRPr sz="2133"/>
            </a:lvl2pPr>
            <a:lvl3pPr>
              <a:defRPr sz="1778"/>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9574934" y="6340476"/>
            <a:ext cx="16512822" cy="13166725"/>
          </a:xfrm>
        </p:spPr>
        <p:txBody>
          <a:bodyPr/>
          <a:lstStyle>
            <a:lvl1pPr>
              <a:defRPr sz="2489"/>
            </a:lvl1pPr>
            <a:lvl2pPr>
              <a:defRPr sz="2133"/>
            </a:lvl2pPr>
            <a:lvl3pPr>
              <a:defRPr sz="1778"/>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D982798-6655-72D4-9FBC-88D603D3DF06}"/>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D6A1003A-7E81-898C-6A96-54F90DC550EE}"/>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9F8EA219-04B8-1631-DD19-11D6FEBCA39D}"/>
              </a:ext>
            </a:extLst>
          </p:cNvPr>
          <p:cNvSpPr>
            <a:spLocks noGrp="1" noChangeArrowheads="1"/>
          </p:cNvSpPr>
          <p:nvPr>
            <p:ph type="sldNum" sz="quarter" idx="12"/>
          </p:nvPr>
        </p:nvSpPr>
        <p:spPr>
          <a:ln/>
        </p:spPr>
        <p:txBody>
          <a:bodyPr/>
          <a:lstStyle>
            <a:lvl1pPr>
              <a:defRPr/>
            </a:lvl1pPr>
          </a:lstStyle>
          <a:p>
            <a:pPr>
              <a:defRPr/>
            </a:pPr>
            <a:fld id="{49F517B2-C490-F347-8870-73648A735263}" type="slidenum">
              <a:rPr lang="en-US" altLang="en-US"/>
              <a:pPr>
                <a:defRPr/>
              </a:pPr>
              <a:t>‹#›</a:t>
            </a:fld>
            <a:endParaRPr lang="en-US" altLang="en-US"/>
          </a:p>
        </p:txBody>
      </p:sp>
    </p:spTree>
    <p:extLst>
      <p:ext uri="{BB962C8B-B14F-4D97-AF65-F5344CB8AC3E}">
        <p14:creationId xmlns:p14="http://schemas.microsoft.com/office/powerpoint/2010/main" val="3504672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50158" y="879475"/>
            <a:ext cx="35114089" cy="3657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50158" y="4911726"/>
            <a:ext cx="17238133" cy="2047875"/>
          </a:xfrm>
        </p:spPr>
        <p:txBody>
          <a:bodyPr anchor="b"/>
          <a:lstStyle>
            <a:lvl1pPr marL="0" indent="0">
              <a:buNone/>
              <a:defRPr sz="2133" b="1"/>
            </a:lvl1pPr>
            <a:lvl2pPr marL="406431" indent="0">
              <a:buNone/>
              <a:defRPr sz="1778" b="1"/>
            </a:lvl2pPr>
            <a:lvl3pPr marL="812863" indent="0">
              <a:buNone/>
              <a:defRPr sz="1600" b="1"/>
            </a:lvl3pPr>
            <a:lvl4pPr marL="1219295" indent="0">
              <a:buNone/>
              <a:defRPr sz="1422" b="1"/>
            </a:lvl4pPr>
            <a:lvl5pPr marL="1625726" indent="0">
              <a:buNone/>
              <a:defRPr sz="1422" b="1"/>
            </a:lvl5pPr>
            <a:lvl6pPr marL="2032157" indent="0">
              <a:buNone/>
              <a:defRPr sz="1422" b="1"/>
            </a:lvl6pPr>
            <a:lvl7pPr marL="2438589" indent="0">
              <a:buNone/>
              <a:defRPr sz="1422" b="1"/>
            </a:lvl7pPr>
            <a:lvl8pPr marL="2845021" indent="0">
              <a:buNone/>
              <a:defRPr sz="1422" b="1"/>
            </a:lvl8pPr>
            <a:lvl9pPr marL="3251453" indent="0">
              <a:buNone/>
              <a:defRPr sz="1422" b="1"/>
            </a:lvl9pPr>
          </a:lstStyle>
          <a:p>
            <a:pPr lvl="0"/>
            <a:r>
              <a:rPr lang="en-US"/>
              <a:t>Click to edit Master text styles</a:t>
            </a:r>
          </a:p>
        </p:txBody>
      </p:sp>
      <p:sp>
        <p:nvSpPr>
          <p:cNvPr id="4" name="Content Placeholder 3"/>
          <p:cNvSpPr>
            <a:spLocks noGrp="1"/>
          </p:cNvSpPr>
          <p:nvPr>
            <p:ph sz="half" idx="2"/>
          </p:nvPr>
        </p:nvSpPr>
        <p:spPr>
          <a:xfrm>
            <a:off x="1950158" y="6959600"/>
            <a:ext cx="17238133" cy="12644438"/>
          </a:xfrm>
        </p:spPr>
        <p:txBody>
          <a:bodyPr/>
          <a:lstStyle>
            <a:lvl1pPr>
              <a:defRPr sz="2133"/>
            </a:lvl1pPr>
            <a:lvl2pPr>
              <a:defRPr sz="1778"/>
            </a:lvl2pPr>
            <a:lvl3pPr>
              <a:defRPr sz="1600"/>
            </a:lvl3pPr>
            <a:lvl4pPr>
              <a:defRPr sz="1422"/>
            </a:lvl4pPr>
            <a:lvl5pPr>
              <a:defRPr sz="1422"/>
            </a:lvl5pPr>
            <a:lvl6pPr>
              <a:defRPr sz="1422"/>
            </a:lvl6pPr>
            <a:lvl7pPr>
              <a:defRPr sz="1422"/>
            </a:lvl7pPr>
            <a:lvl8pPr>
              <a:defRPr sz="1422"/>
            </a:lvl8pPr>
            <a:lvl9pPr>
              <a:defRPr sz="14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819057" y="4911726"/>
            <a:ext cx="17245188" cy="2047875"/>
          </a:xfrm>
        </p:spPr>
        <p:txBody>
          <a:bodyPr anchor="b"/>
          <a:lstStyle>
            <a:lvl1pPr marL="0" indent="0">
              <a:buNone/>
              <a:defRPr sz="2133" b="1"/>
            </a:lvl1pPr>
            <a:lvl2pPr marL="406431" indent="0">
              <a:buNone/>
              <a:defRPr sz="1778" b="1"/>
            </a:lvl2pPr>
            <a:lvl3pPr marL="812863" indent="0">
              <a:buNone/>
              <a:defRPr sz="1600" b="1"/>
            </a:lvl3pPr>
            <a:lvl4pPr marL="1219295" indent="0">
              <a:buNone/>
              <a:defRPr sz="1422" b="1"/>
            </a:lvl4pPr>
            <a:lvl5pPr marL="1625726" indent="0">
              <a:buNone/>
              <a:defRPr sz="1422" b="1"/>
            </a:lvl5pPr>
            <a:lvl6pPr marL="2032157" indent="0">
              <a:buNone/>
              <a:defRPr sz="1422" b="1"/>
            </a:lvl6pPr>
            <a:lvl7pPr marL="2438589" indent="0">
              <a:buNone/>
              <a:defRPr sz="1422" b="1"/>
            </a:lvl7pPr>
            <a:lvl8pPr marL="2845021" indent="0">
              <a:buNone/>
              <a:defRPr sz="1422" b="1"/>
            </a:lvl8pPr>
            <a:lvl9pPr marL="3251453" indent="0">
              <a:buNone/>
              <a:defRPr sz="1422" b="1"/>
            </a:lvl9pPr>
          </a:lstStyle>
          <a:p>
            <a:pPr lvl="0"/>
            <a:r>
              <a:rPr lang="en-US"/>
              <a:t>Click to edit Master text styles</a:t>
            </a:r>
          </a:p>
        </p:txBody>
      </p:sp>
      <p:sp>
        <p:nvSpPr>
          <p:cNvPr id="6" name="Content Placeholder 5"/>
          <p:cNvSpPr>
            <a:spLocks noGrp="1"/>
          </p:cNvSpPr>
          <p:nvPr>
            <p:ph sz="quarter" idx="4"/>
          </p:nvPr>
        </p:nvSpPr>
        <p:spPr>
          <a:xfrm>
            <a:off x="19819057" y="6959600"/>
            <a:ext cx="17245188" cy="12644438"/>
          </a:xfrm>
        </p:spPr>
        <p:txBody>
          <a:bodyPr/>
          <a:lstStyle>
            <a:lvl1pPr>
              <a:defRPr sz="2133"/>
            </a:lvl1pPr>
            <a:lvl2pPr>
              <a:defRPr sz="1778"/>
            </a:lvl2pPr>
            <a:lvl3pPr>
              <a:defRPr sz="1600"/>
            </a:lvl3pPr>
            <a:lvl4pPr>
              <a:defRPr sz="1422"/>
            </a:lvl4pPr>
            <a:lvl5pPr>
              <a:defRPr sz="1422"/>
            </a:lvl5pPr>
            <a:lvl6pPr>
              <a:defRPr sz="1422"/>
            </a:lvl6pPr>
            <a:lvl7pPr>
              <a:defRPr sz="1422"/>
            </a:lvl7pPr>
            <a:lvl8pPr>
              <a:defRPr sz="1422"/>
            </a:lvl8pPr>
            <a:lvl9pPr>
              <a:defRPr sz="14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71C08B3-1E58-E8A2-3B07-1C21B3038FD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9E29ECFB-8F01-D946-2EFF-124701A310E4}"/>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5EFD4426-DBF2-F2DB-0975-F175BBA81760}"/>
              </a:ext>
            </a:extLst>
          </p:cNvPr>
          <p:cNvSpPr>
            <a:spLocks noGrp="1" noChangeArrowheads="1"/>
          </p:cNvSpPr>
          <p:nvPr>
            <p:ph type="sldNum" sz="quarter" idx="12"/>
          </p:nvPr>
        </p:nvSpPr>
        <p:spPr>
          <a:ln/>
        </p:spPr>
        <p:txBody>
          <a:bodyPr/>
          <a:lstStyle>
            <a:lvl1pPr>
              <a:defRPr/>
            </a:lvl1pPr>
          </a:lstStyle>
          <a:p>
            <a:pPr>
              <a:defRPr/>
            </a:pPr>
            <a:fld id="{39C74999-5190-FB48-880D-4799728AC985}" type="slidenum">
              <a:rPr lang="en-US" altLang="en-US"/>
              <a:pPr>
                <a:defRPr/>
              </a:pPr>
              <a:t>‹#›</a:t>
            </a:fld>
            <a:endParaRPr lang="en-US" altLang="en-US"/>
          </a:p>
        </p:txBody>
      </p:sp>
    </p:spTree>
    <p:extLst>
      <p:ext uri="{BB962C8B-B14F-4D97-AF65-F5344CB8AC3E}">
        <p14:creationId xmlns:p14="http://schemas.microsoft.com/office/powerpoint/2010/main" val="1155745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499B955D-4D10-7A81-4070-2FDA27BC601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0544DCB1-BBFF-C1AA-BBC7-52129E0F53F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C61A60DA-E59D-199C-40AD-04849C7A076B}"/>
              </a:ext>
            </a:extLst>
          </p:cNvPr>
          <p:cNvSpPr>
            <a:spLocks noGrp="1" noChangeArrowheads="1"/>
          </p:cNvSpPr>
          <p:nvPr>
            <p:ph type="sldNum" sz="quarter" idx="12"/>
          </p:nvPr>
        </p:nvSpPr>
        <p:spPr>
          <a:ln/>
        </p:spPr>
        <p:txBody>
          <a:bodyPr/>
          <a:lstStyle>
            <a:lvl1pPr>
              <a:defRPr/>
            </a:lvl1pPr>
          </a:lstStyle>
          <a:p>
            <a:pPr>
              <a:defRPr/>
            </a:pPr>
            <a:fld id="{9A439786-8527-3A46-8483-D5C8462FC495}" type="slidenum">
              <a:rPr lang="en-US" altLang="en-US"/>
              <a:pPr>
                <a:defRPr/>
              </a:pPr>
              <a:t>‹#›</a:t>
            </a:fld>
            <a:endParaRPr lang="en-US" altLang="en-US"/>
          </a:p>
        </p:txBody>
      </p:sp>
    </p:spTree>
    <p:extLst>
      <p:ext uri="{BB962C8B-B14F-4D97-AF65-F5344CB8AC3E}">
        <p14:creationId xmlns:p14="http://schemas.microsoft.com/office/powerpoint/2010/main" val="1147341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3AA3340-8B91-731B-91B8-2912833DF14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DB53E45C-A63F-2994-9C01-1E9ACA057493}"/>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4487D134-9943-B57A-E343-FC6216AFA0B5}"/>
              </a:ext>
            </a:extLst>
          </p:cNvPr>
          <p:cNvSpPr>
            <a:spLocks noGrp="1" noChangeArrowheads="1"/>
          </p:cNvSpPr>
          <p:nvPr>
            <p:ph type="sldNum" sz="quarter" idx="12"/>
          </p:nvPr>
        </p:nvSpPr>
        <p:spPr>
          <a:ln/>
        </p:spPr>
        <p:txBody>
          <a:bodyPr/>
          <a:lstStyle>
            <a:lvl1pPr>
              <a:defRPr/>
            </a:lvl1pPr>
          </a:lstStyle>
          <a:p>
            <a:pPr>
              <a:defRPr/>
            </a:pPr>
            <a:fld id="{15A6ECE6-FEDD-0443-AAA9-50DA74EB4D0E}" type="slidenum">
              <a:rPr lang="en-US" altLang="en-US"/>
              <a:pPr>
                <a:defRPr/>
              </a:pPr>
              <a:t>‹#›</a:t>
            </a:fld>
            <a:endParaRPr lang="en-US" altLang="en-US"/>
          </a:p>
        </p:txBody>
      </p:sp>
    </p:spTree>
    <p:extLst>
      <p:ext uri="{BB962C8B-B14F-4D97-AF65-F5344CB8AC3E}">
        <p14:creationId xmlns:p14="http://schemas.microsoft.com/office/powerpoint/2010/main" val="2973433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50157" y="873127"/>
            <a:ext cx="12835467" cy="3719513"/>
          </a:xfrm>
        </p:spPr>
        <p:txBody>
          <a:bodyPr anchor="b"/>
          <a:lstStyle>
            <a:lvl1pPr algn="l">
              <a:defRPr sz="1778" b="1"/>
            </a:lvl1pPr>
          </a:lstStyle>
          <a:p>
            <a:r>
              <a:rPr lang="en-US"/>
              <a:t>Click to edit Master title style</a:t>
            </a:r>
          </a:p>
        </p:txBody>
      </p:sp>
      <p:sp>
        <p:nvSpPr>
          <p:cNvPr id="3" name="Content Placeholder 2"/>
          <p:cNvSpPr>
            <a:spLocks noGrp="1"/>
          </p:cNvSpPr>
          <p:nvPr>
            <p:ph idx="1"/>
          </p:nvPr>
        </p:nvSpPr>
        <p:spPr>
          <a:xfrm>
            <a:off x="15254111" y="873127"/>
            <a:ext cx="21810133" cy="18730913"/>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50157" y="4592638"/>
            <a:ext cx="12835467" cy="15011400"/>
          </a:xfrm>
        </p:spPr>
        <p:txBody>
          <a:bodyPr/>
          <a:lstStyle>
            <a:lvl1pPr marL="0" indent="0">
              <a:buNone/>
              <a:defRPr sz="1244"/>
            </a:lvl1pPr>
            <a:lvl2pPr marL="406431" indent="0">
              <a:buNone/>
              <a:defRPr sz="1067"/>
            </a:lvl2pPr>
            <a:lvl3pPr marL="812863" indent="0">
              <a:buNone/>
              <a:defRPr sz="889"/>
            </a:lvl3pPr>
            <a:lvl4pPr marL="1219295" indent="0">
              <a:buNone/>
              <a:defRPr sz="800"/>
            </a:lvl4pPr>
            <a:lvl5pPr marL="1625726" indent="0">
              <a:buNone/>
              <a:defRPr sz="800"/>
            </a:lvl5pPr>
            <a:lvl6pPr marL="2032157" indent="0">
              <a:buNone/>
              <a:defRPr sz="800"/>
            </a:lvl6pPr>
            <a:lvl7pPr marL="2438589" indent="0">
              <a:buNone/>
              <a:defRPr sz="800"/>
            </a:lvl7pPr>
            <a:lvl8pPr marL="2845021" indent="0">
              <a:buNone/>
              <a:defRPr sz="800"/>
            </a:lvl8pPr>
            <a:lvl9pPr marL="3251453" indent="0">
              <a:buNone/>
              <a:defRPr sz="800"/>
            </a:lvl9pPr>
          </a:lstStyle>
          <a:p>
            <a:pPr lvl="0"/>
            <a:r>
              <a:rPr lang="en-US"/>
              <a:t>Click to edit Master text styles</a:t>
            </a:r>
          </a:p>
        </p:txBody>
      </p:sp>
      <p:sp>
        <p:nvSpPr>
          <p:cNvPr id="5" name="Rectangle 4">
            <a:extLst>
              <a:ext uri="{FF2B5EF4-FFF2-40B4-BE49-F238E27FC236}">
                <a16:creationId xmlns:a16="http://schemas.microsoft.com/office/drawing/2014/main" id="{5EE7BDB7-4190-BD54-DD48-9FD82E922FE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B4748F87-D5D8-7B51-B929-17F8F68785E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69E15398-0D78-9AD3-CE27-9AE4BF956ACF}"/>
              </a:ext>
            </a:extLst>
          </p:cNvPr>
          <p:cNvSpPr>
            <a:spLocks noGrp="1" noChangeArrowheads="1"/>
          </p:cNvSpPr>
          <p:nvPr>
            <p:ph type="sldNum" sz="quarter" idx="12"/>
          </p:nvPr>
        </p:nvSpPr>
        <p:spPr>
          <a:ln/>
        </p:spPr>
        <p:txBody>
          <a:bodyPr/>
          <a:lstStyle>
            <a:lvl1pPr>
              <a:defRPr/>
            </a:lvl1pPr>
          </a:lstStyle>
          <a:p>
            <a:pPr>
              <a:defRPr/>
            </a:pPr>
            <a:fld id="{B69119DD-E7F3-404C-9F0F-5236FD3458A1}" type="slidenum">
              <a:rPr lang="en-US" altLang="en-US"/>
              <a:pPr>
                <a:defRPr/>
              </a:pPr>
              <a:t>‹#›</a:t>
            </a:fld>
            <a:endParaRPr lang="en-US" altLang="en-US"/>
          </a:p>
        </p:txBody>
      </p:sp>
    </p:spTree>
    <p:extLst>
      <p:ext uri="{BB962C8B-B14F-4D97-AF65-F5344CB8AC3E}">
        <p14:creationId xmlns:p14="http://schemas.microsoft.com/office/powerpoint/2010/main" val="3104762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46812" y="15362240"/>
            <a:ext cx="23408922" cy="1812925"/>
          </a:xfrm>
        </p:spPr>
        <p:txBody>
          <a:bodyPr anchor="b"/>
          <a:lstStyle>
            <a:lvl1pPr algn="l">
              <a:defRPr sz="1778" b="1"/>
            </a:lvl1pPr>
          </a:lstStyle>
          <a:p>
            <a:r>
              <a:rPr lang="en-US"/>
              <a:t>Click to edit Master title style</a:t>
            </a:r>
          </a:p>
        </p:txBody>
      </p:sp>
      <p:sp>
        <p:nvSpPr>
          <p:cNvPr id="3" name="Picture Placeholder 2"/>
          <p:cNvSpPr>
            <a:spLocks noGrp="1"/>
          </p:cNvSpPr>
          <p:nvPr>
            <p:ph type="pic" idx="1"/>
          </p:nvPr>
        </p:nvSpPr>
        <p:spPr>
          <a:xfrm>
            <a:off x="7646812" y="1960563"/>
            <a:ext cx="23408922" cy="13168312"/>
          </a:xfrm>
        </p:spPr>
        <p:txBody>
          <a:bodyPr/>
          <a:lstStyle>
            <a:lvl1pPr marL="0" indent="0">
              <a:buNone/>
              <a:defRPr sz="2844"/>
            </a:lvl1pPr>
            <a:lvl2pPr marL="406431" indent="0">
              <a:buNone/>
              <a:defRPr sz="2489"/>
            </a:lvl2pPr>
            <a:lvl3pPr marL="812863" indent="0">
              <a:buNone/>
              <a:defRPr sz="2133"/>
            </a:lvl3pPr>
            <a:lvl4pPr marL="1219295" indent="0">
              <a:buNone/>
              <a:defRPr sz="1778"/>
            </a:lvl4pPr>
            <a:lvl5pPr marL="1625726" indent="0">
              <a:buNone/>
              <a:defRPr sz="1778"/>
            </a:lvl5pPr>
            <a:lvl6pPr marL="2032157" indent="0">
              <a:buNone/>
              <a:defRPr sz="1778"/>
            </a:lvl6pPr>
            <a:lvl7pPr marL="2438589" indent="0">
              <a:buNone/>
              <a:defRPr sz="1778"/>
            </a:lvl7pPr>
            <a:lvl8pPr marL="2845021" indent="0">
              <a:buNone/>
              <a:defRPr sz="1778"/>
            </a:lvl8pPr>
            <a:lvl9pPr marL="3251453" indent="0">
              <a:buNone/>
              <a:defRPr sz="1778"/>
            </a:lvl9pPr>
          </a:lstStyle>
          <a:p>
            <a:pPr lvl="0"/>
            <a:endParaRPr lang="en-US" noProof="0"/>
          </a:p>
        </p:txBody>
      </p:sp>
      <p:sp>
        <p:nvSpPr>
          <p:cNvPr id="4" name="Text Placeholder 3"/>
          <p:cNvSpPr>
            <a:spLocks noGrp="1"/>
          </p:cNvSpPr>
          <p:nvPr>
            <p:ph type="body" sz="half" idx="2"/>
          </p:nvPr>
        </p:nvSpPr>
        <p:spPr>
          <a:xfrm>
            <a:off x="7646812" y="17175163"/>
            <a:ext cx="23408922" cy="2576512"/>
          </a:xfrm>
        </p:spPr>
        <p:txBody>
          <a:bodyPr/>
          <a:lstStyle>
            <a:lvl1pPr marL="0" indent="0">
              <a:buNone/>
              <a:defRPr sz="1244"/>
            </a:lvl1pPr>
            <a:lvl2pPr marL="406431" indent="0">
              <a:buNone/>
              <a:defRPr sz="1067"/>
            </a:lvl2pPr>
            <a:lvl3pPr marL="812863" indent="0">
              <a:buNone/>
              <a:defRPr sz="889"/>
            </a:lvl3pPr>
            <a:lvl4pPr marL="1219295" indent="0">
              <a:buNone/>
              <a:defRPr sz="800"/>
            </a:lvl4pPr>
            <a:lvl5pPr marL="1625726" indent="0">
              <a:buNone/>
              <a:defRPr sz="800"/>
            </a:lvl5pPr>
            <a:lvl6pPr marL="2032157" indent="0">
              <a:buNone/>
              <a:defRPr sz="800"/>
            </a:lvl6pPr>
            <a:lvl7pPr marL="2438589" indent="0">
              <a:buNone/>
              <a:defRPr sz="800"/>
            </a:lvl7pPr>
            <a:lvl8pPr marL="2845021" indent="0">
              <a:buNone/>
              <a:defRPr sz="800"/>
            </a:lvl8pPr>
            <a:lvl9pPr marL="3251453" indent="0">
              <a:buNone/>
              <a:defRPr sz="800"/>
            </a:lvl9pPr>
          </a:lstStyle>
          <a:p>
            <a:pPr lvl="0"/>
            <a:r>
              <a:rPr lang="en-US"/>
              <a:t>Click to edit Master text styles</a:t>
            </a:r>
          </a:p>
        </p:txBody>
      </p:sp>
      <p:sp>
        <p:nvSpPr>
          <p:cNvPr id="5" name="Rectangle 4">
            <a:extLst>
              <a:ext uri="{FF2B5EF4-FFF2-40B4-BE49-F238E27FC236}">
                <a16:creationId xmlns:a16="http://schemas.microsoft.com/office/drawing/2014/main" id="{A86FE8DD-09AB-A7C4-3B54-3073807FA574}"/>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3BE80426-2401-6B78-9BE6-3424EFB35E26}"/>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2BDC9DEB-142F-4C78-BE0C-078D4760F30A}"/>
              </a:ext>
            </a:extLst>
          </p:cNvPr>
          <p:cNvSpPr>
            <a:spLocks noGrp="1" noChangeArrowheads="1"/>
          </p:cNvSpPr>
          <p:nvPr>
            <p:ph type="sldNum" sz="quarter" idx="12"/>
          </p:nvPr>
        </p:nvSpPr>
        <p:spPr>
          <a:ln/>
        </p:spPr>
        <p:txBody>
          <a:bodyPr/>
          <a:lstStyle>
            <a:lvl1pPr>
              <a:defRPr/>
            </a:lvl1pPr>
          </a:lstStyle>
          <a:p>
            <a:pPr>
              <a:defRPr/>
            </a:pPr>
            <a:fld id="{94B5DDDD-E4E1-2A4D-BD1D-E94A223FF198}" type="slidenum">
              <a:rPr lang="en-US" altLang="en-US"/>
              <a:pPr>
                <a:defRPr/>
              </a:pPr>
              <a:t>‹#›</a:t>
            </a:fld>
            <a:endParaRPr lang="en-US" altLang="en-US"/>
          </a:p>
        </p:txBody>
      </p:sp>
    </p:spTree>
    <p:extLst>
      <p:ext uri="{BB962C8B-B14F-4D97-AF65-F5344CB8AC3E}">
        <p14:creationId xmlns:p14="http://schemas.microsoft.com/office/powerpoint/2010/main" val="493121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5B58139-6B46-38C2-8903-6C81399027CB}"/>
              </a:ext>
            </a:extLst>
          </p:cNvPr>
          <p:cNvSpPr>
            <a:spLocks noGrp="1" noChangeArrowheads="1"/>
          </p:cNvSpPr>
          <p:nvPr>
            <p:ph type="title"/>
          </p:nvPr>
        </p:nvSpPr>
        <p:spPr bwMode="auto">
          <a:xfrm>
            <a:off x="2926647" y="1951038"/>
            <a:ext cx="33161111"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376108" tIns="188056" rIns="376108" bIns="188056"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3630A950-48C4-63C8-8AD0-2EB43E128F21}"/>
              </a:ext>
            </a:extLst>
          </p:cNvPr>
          <p:cNvSpPr>
            <a:spLocks noGrp="1" noChangeArrowheads="1"/>
          </p:cNvSpPr>
          <p:nvPr>
            <p:ph type="body" idx="1"/>
          </p:nvPr>
        </p:nvSpPr>
        <p:spPr bwMode="auto">
          <a:xfrm>
            <a:off x="2926647" y="6340477"/>
            <a:ext cx="33161111" cy="131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376108" tIns="188056" rIns="376108" bIns="18805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A45DAA7-E151-6AA1-D6DA-0A99EE080F53}"/>
              </a:ext>
            </a:extLst>
          </p:cNvPr>
          <p:cNvSpPr>
            <a:spLocks noGrp="1" noChangeArrowheads="1"/>
          </p:cNvSpPr>
          <p:nvPr>
            <p:ph type="dt" sz="half" idx="2"/>
          </p:nvPr>
        </p:nvSpPr>
        <p:spPr bwMode="auto">
          <a:xfrm>
            <a:off x="2926644" y="19994565"/>
            <a:ext cx="8128000" cy="1463675"/>
          </a:xfrm>
          <a:prstGeom prst="rect">
            <a:avLst/>
          </a:prstGeom>
          <a:noFill/>
          <a:ln>
            <a:noFill/>
          </a:ln>
        </p:spPr>
        <p:txBody>
          <a:bodyPr vert="horz" wrap="square" lIns="376108" tIns="188056" rIns="376108" bIns="188056" numCol="1" anchor="t" anchorCtr="0" compatLnSpc="1">
            <a:prstTxWarp prst="textNoShape">
              <a:avLst/>
            </a:prstTxWarp>
          </a:bodyPr>
          <a:lstStyle>
            <a:lvl1pPr defTabSz="3344593">
              <a:defRPr sz="5156" b="0">
                <a:latin typeface="Arial" charset="0"/>
                <a:ea typeface="ヒラギノ角ゴ Pro W3" pitchFamily="-112" charset="-128"/>
              </a:defRPr>
            </a:lvl1pPr>
          </a:lstStyle>
          <a:p>
            <a:pPr>
              <a:defRPr/>
            </a:pPr>
            <a:endParaRPr lang="en-US" altLang="en-US"/>
          </a:p>
        </p:txBody>
      </p:sp>
      <p:sp>
        <p:nvSpPr>
          <p:cNvPr id="1029" name="Rectangle 5">
            <a:extLst>
              <a:ext uri="{FF2B5EF4-FFF2-40B4-BE49-F238E27FC236}">
                <a16:creationId xmlns:a16="http://schemas.microsoft.com/office/drawing/2014/main" id="{A15F36F6-58BB-61D8-530F-479B36F81225}"/>
              </a:ext>
            </a:extLst>
          </p:cNvPr>
          <p:cNvSpPr>
            <a:spLocks noGrp="1" noChangeArrowheads="1"/>
          </p:cNvSpPr>
          <p:nvPr>
            <p:ph type="ftr" sz="quarter" idx="3"/>
          </p:nvPr>
        </p:nvSpPr>
        <p:spPr bwMode="auto">
          <a:xfrm>
            <a:off x="13329358" y="19994565"/>
            <a:ext cx="12355689" cy="1463675"/>
          </a:xfrm>
          <a:prstGeom prst="rect">
            <a:avLst/>
          </a:prstGeom>
          <a:noFill/>
          <a:ln>
            <a:noFill/>
          </a:ln>
        </p:spPr>
        <p:txBody>
          <a:bodyPr vert="horz" wrap="square" lIns="376108" tIns="188056" rIns="376108" bIns="188056" numCol="1" anchor="t" anchorCtr="0" compatLnSpc="1">
            <a:prstTxWarp prst="textNoShape">
              <a:avLst/>
            </a:prstTxWarp>
          </a:bodyPr>
          <a:lstStyle>
            <a:lvl1pPr algn="ctr" defTabSz="3344593">
              <a:defRPr sz="5156" b="0">
                <a:latin typeface="Arial" charset="0"/>
                <a:ea typeface="ヒラギノ角ゴ Pro W3" pitchFamily="-112" charset="-128"/>
              </a:defRPr>
            </a:lvl1pPr>
          </a:lstStyle>
          <a:p>
            <a:pPr>
              <a:defRPr/>
            </a:pPr>
            <a:endParaRPr lang="en-US" altLang="en-US"/>
          </a:p>
        </p:txBody>
      </p:sp>
      <p:sp>
        <p:nvSpPr>
          <p:cNvPr id="1030" name="Rectangle 6">
            <a:extLst>
              <a:ext uri="{FF2B5EF4-FFF2-40B4-BE49-F238E27FC236}">
                <a16:creationId xmlns:a16="http://schemas.microsoft.com/office/drawing/2014/main" id="{35070655-B747-EFD0-3B00-0DB7506D06C7}"/>
              </a:ext>
            </a:extLst>
          </p:cNvPr>
          <p:cNvSpPr>
            <a:spLocks noGrp="1" noChangeArrowheads="1"/>
          </p:cNvSpPr>
          <p:nvPr>
            <p:ph type="sldNum" sz="quarter" idx="4"/>
          </p:nvPr>
        </p:nvSpPr>
        <p:spPr bwMode="auto">
          <a:xfrm>
            <a:off x="27959756" y="19994565"/>
            <a:ext cx="8128000" cy="1463675"/>
          </a:xfrm>
          <a:prstGeom prst="rect">
            <a:avLst/>
          </a:prstGeom>
          <a:noFill/>
          <a:ln>
            <a:noFill/>
          </a:ln>
        </p:spPr>
        <p:txBody>
          <a:bodyPr vert="horz" wrap="square" lIns="376108" tIns="188056" rIns="376108" bIns="188056" numCol="1" anchor="t" anchorCtr="0" compatLnSpc="1">
            <a:prstTxWarp prst="textNoShape">
              <a:avLst/>
            </a:prstTxWarp>
          </a:bodyPr>
          <a:lstStyle>
            <a:lvl1pPr algn="r" defTabSz="3344593">
              <a:defRPr sz="5156" b="0">
                <a:ea typeface="ヒラギノ角ゴ Pro W3" pitchFamily="-112" charset="-128"/>
              </a:defRPr>
            </a:lvl1pPr>
          </a:lstStyle>
          <a:p>
            <a:pPr>
              <a:defRPr/>
            </a:pPr>
            <a:fld id="{E4DCB3B6-445B-614E-82DD-A64E88B8321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344593" rtl="0" eaLnBrk="0" fontAlgn="base" hangingPunct="0">
        <a:spcBef>
          <a:spcPct val="0"/>
        </a:spcBef>
        <a:spcAft>
          <a:spcPct val="0"/>
        </a:spcAft>
        <a:defRPr sz="16090">
          <a:solidFill>
            <a:schemeClr val="tx2"/>
          </a:solidFill>
          <a:latin typeface="+mj-lt"/>
          <a:ea typeface="+mj-ea"/>
          <a:cs typeface="+mj-cs"/>
        </a:defRPr>
      </a:lvl1pPr>
      <a:lvl2pPr algn="ctr" defTabSz="3344593" rtl="0" eaLnBrk="0" fontAlgn="base" hangingPunct="0">
        <a:spcBef>
          <a:spcPct val="0"/>
        </a:spcBef>
        <a:spcAft>
          <a:spcPct val="0"/>
        </a:spcAft>
        <a:defRPr sz="16090">
          <a:solidFill>
            <a:schemeClr val="tx2"/>
          </a:solidFill>
          <a:latin typeface="Arial" charset="0"/>
          <a:ea typeface="ヒラギノ角ゴ Pro W3" pitchFamily="-112" charset="-128"/>
        </a:defRPr>
      </a:lvl2pPr>
      <a:lvl3pPr algn="ctr" defTabSz="3344593" rtl="0" eaLnBrk="0" fontAlgn="base" hangingPunct="0">
        <a:spcBef>
          <a:spcPct val="0"/>
        </a:spcBef>
        <a:spcAft>
          <a:spcPct val="0"/>
        </a:spcAft>
        <a:defRPr sz="16090">
          <a:solidFill>
            <a:schemeClr val="tx2"/>
          </a:solidFill>
          <a:latin typeface="Arial" charset="0"/>
          <a:ea typeface="ヒラギノ角ゴ Pro W3" pitchFamily="-112" charset="-128"/>
        </a:defRPr>
      </a:lvl3pPr>
      <a:lvl4pPr algn="ctr" defTabSz="3344593" rtl="0" eaLnBrk="0" fontAlgn="base" hangingPunct="0">
        <a:spcBef>
          <a:spcPct val="0"/>
        </a:spcBef>
        <a:spcAft>
          <a:spcPct val="0"/>
        </a:spcAft>
        <a:defRPr sz="16090">
          <a:solidFill>
            <a:schemeClr val="tx2"/>
          </a:solidFill>
          <a:latin typeface="Arial" charset="0"/>
          <a:ea typeface="ヒラギノ角ゴ Pro W3" pitchFamily="-112" charset="-128"/>
        </a:defRPr>
      </a:lvl4pPr>
      <a:lvl5pPr algn="ctr" defTabSz="3344593" rtl="0" eaLnBrk="0" fontAlgn="base" hangingPunct="0">
        <a:spcBef>
          <a:spcPct val="0"/>
        </a:spcBef>
        <a:spcAft>
          <a:spcPct val="0"/>
        </a:spcAft>
        <a:defRPr sz="16090">
          <a:solidFill>
            <a:schemeClr val="tx2"/>
          </a:solidFill>
          <a:latin typeface="Arial" charset="0"/>
          <a:ea typeface="ヒラギノ角ゴ Pro W3" pitchFamily="-112" charset="-128"/>
        </a:defRPr>
      </a:lvl5pPr>
      <a:lvl6pPr marL="406431" algn="ctr" defTabSz="3344593" rtl="0" fontAlgn="base">
        <a:spcBef>
          <a:spcPct val="0"/>
        </a:spcBef>
        <a:spcAft>
          <a:spcPct val="0"/>
        </a:spcAft>
        <a:defRPr sz="16090">
          <a:solidFill>
            <a:schemeClr val="tx2"/>
          </a:solidFill>
          <a:latin typeface="Arial" charset="0"/>
          <a:ea typeface="ヒラギノ角ゴ Pro W3" pitchFamily="-112" charset="-128"/>
        </a:defRPr>
      </a:lvl6pPr>
      <a:lvl7pPr marL="812863" algn="ctr" defTabSz="3344593" rtl="0" fontAlgn="base">
        <a:spcBef>
          <a:spcPct val="0"/>
        </a:spcBef>
        <a:spcAft>
          <a:spcPct val="0"/>
        </a:spcAft>
        <a:defRPr sz="16090">
          <a:solidFill>
            <a:schemeClr val="tx2"/>
          </a:solidFill>
          <a:latin typeface="Arial" charset="0"/>
          <a:ea typeface="ヒラギノ角ゴ Pro W3" pitchFamily="-112" charset="-128"/>
        </a:defRPr>
      </a:lvl7pPr>
      <a:lvl8pPr marL="1219295" algn="ctr" defTabSz="3344593" rtl="0" fontAlgn="base">
        <a:spcBef>
          <a:spcPct val="0"/>
        </a:spcBef>
        <a:spcAft>
          <a:spcPct val="0"/>
        </a:spcAft>
        <a:defRPr sz="16090">
          <a:solidFill>
            <a:schemeClr val="tx2"/>
          </a:solidFill>
          <a:latin typeface="Arial" charset="0"/>
          <a:ea typeface="ヒラギノ角ゴ Pro W3" pitchFamily="-112" charset="-128"/>
        </a:defRPr>
      </a:lvl8pPr>
      <a:lvl9pPr marL="1625726" algn="ctr" defTabSz="3344593" rtl="0" fontAlgn="base">
        <a:spcBef>
          <a:spcPct val="0"/>
        </a:spcBef>
        <a:spcAft>
          <a:spcPct val="0"/>
        </a:spcAft>
        <a:defRPr sz="16090">
          <a:solidFill>
            <a:schemeClr val="tx2"/>
          </a:solidFill>
          <a:latin typeface="Arial" charset="0"/>
          <a:ea typeface="ヒラギノ角ゴ Pro W3" pitchFamily="-112" charset="-128"/>
        </a:defRPr>
      </a:lvl9pPr>
    </p:titleStyle>
    <p:bodyStyle>
      <a:lvl1pPr marL="1254576" indent="-1254576" algn="l" defTabSz="3344593" rtl="0" eaLnBrk="0" fontAlgn="base" hangingPunct="0">
        <a:spcBef>
          <a:spcPct val="20000"/>
        </a:spcBef>
        <a:spcAft>
          <a:spcPct val="0"/>
        </a:spcAft>
        <a:buChar char="•"/>
        <a:defRPr sz="11734">
          <a:solidFill>
            <a:schemeClr val="tx1"/>
          </a:solidFill>
          <a:latin typeface="+mn-lt"/>
          <a:ea typeface="+mn-ea"/>
          <a:cs typeface="+mn-cs"/>
        </a:defRPr>
      </a:lvl1pPr>
      <a:lvl2pPr marL="2716600" indent="-1044303" algn="l" defTabSz="3344593" rtl="0" eaLnBrk="0" fontAlgn="base" hangingPunct="0">
        <a:spcBef>
          <a:spcPct val="20000"/>
        </a:spcBef>
        <a:spcAft>
          <a:spcPct val="0"/>
        </a:spcAft>
        <a:buChar char="–"/>
        <a:defRPr sz="10223">
          <a:solidFill>
            <a:schemeClr val="tx1"/>
          </a:solidFill>
          <a:latin typeface="+mn-lt"/>
          <a:ea typeface="+mn-ea"/>
        </a:defRPr>
      </a:lvl2pPr>
      <a:lvl3pPr marL="4180036" indent="-835443" algn="l" defTabSz="3344593" rtl="0" eaLnBrk="0" fontAlgn="base" hangingPunct="0">
        <a:spcBef>
          <a:spcPct val="20000"/>
        </a:spcBef>
        <a:spcAft>
          <a:spcPct val="0"/>
        </a:spcAft>
        <a:buChar char="•"/>
        <a:defRPr sz="8801">
          <a:solidFill>
            <a:schemeClr val="tx1"/>
          </a:solidFill>
          <a:latin typeface="+mn-lt"/>
          <a:ea typeface="+mn-ea"/>
        </a:defRPr>
      </a:lvl3pPr>
      <a:lvl4pPr marL="5852332" indent="-835443" algn="l" defTabSz="3344593" rtl="0" eaLnBrk="0" fontAlgn="base" hangingPunct="0">
        <a:spcBef>
          <a:spcPct val="20000"/>
        </a:spcBef>
        <a:spcAft>
          <a:spcPct val="0"/>
        </a:spcAft>
        <a:buChar char="–"/>
        <a:defRPr sz="7290">
          <a:solidFill>
            <a:schemeClr val="tx1"/>
          </a:solidFill>
          <a:latin typeface="+mn-lt"/>
          <a:ea typeface="+mn-ea"/>
        </a:defRPr>
      </a:lvl4pPr>
      <a:lvl5pPr marL="7524628" indent="-835443" algn="l" defTabSz="3344593" rtl="0" eaLnBrk="0" fontAlgn="base" hangingPunct="0">
        <a:spcBef>
          <a:spcPct val="20000"/>
        </a:spcBef>
        <a:spcAft>
          <a:spcPct val="0"/>
        </a:spcAft>
        <a:buChar char="»"/>
        <a:defRPr sz="7290">
          <a:solidFill>
            <a:schemeClr val="tx1"/>
          </a:solidFill>
          <a:latin typeface="+mn-lt"/>
          <a:ea typeface="+mn-ea"/>
        </a:defRPr>
      </a:lvl5pPr>
      <a:lvl6pPr marL="7931061" indent="-835443" algn="l" defTabSz="3344593" rtl="0" fontAlgn="base">
        <a:spcBef>
          <a:spcPct val="20000"/>
        </a:spcBef>
        <a:spcAft>
          <a:spcPct val="0"/>
        </a:spcAft>
        <a:buChar char="»"/>
        <a:defRPr sz="7290">
          <a:solidFill>
            <a:schemeClr val="tx1"/>
          </a:solidFill>
          <a:latin typeface="+mn-lt"/>
          <a:ea typeface="+mn-ea"/>
        </a:defRPr>
      </a:lvl6pPr>
      <a:lvl7pPr marL="8337492" indent="-835443" algn="l" defTabSz="3344593" rtl="0" fontAlgn="base">
        <a:spcBef>
          <a:spcPct val="20000"/>
        </a:spcBef>
        <a:spcAft>
          <a:spcPct val="0"/>
        </a:spcAft>
        <a:buChar char="»"/>
        <a:defRPr sz="7290">
          <a:solidFill>
            <a:schemeClr val="tx1"/>
          </a:solidFill>
          <a:latin typeface="+mn-lt"/>
          <a:ea typeface="+mn-ea"/>
        </a:defRPr>
      </a:lvl7pPr>
      <a:lvl8pPr marL="8743924" indent="-835443" algn="l" defTabSz="3344593" rtl="0" fontAlgn="base">
        <a:spcBef>
          <a:spcPct val="20000"/>
        </a:spcBef>
        <a:spcAft>
          <a:spcPct val="0"/>
        </a:spcAft>
        <a:buChar char="»"/>
        <a:defRPr sz="7290">
          <a:solidFill>
            <a:schemeClr val="tx1"/>
          </a:solidFill>
          <a:latin typeface="+mn-lt"/>
          <a:ea typeface="+mn-ea"/>
        </a:defRPr>
      </a:lvl8pPr>
      <a:lvl9pPr marL="9150355" indent="-835443" algn="l" defTabSz="3344593" rtl="0" fontAlgn="base">
        <a:spcBef>
          <a:spcPct val="20000"/>
        </a:spcBef>
        <a:spcAft>
          <a:spcPct val="0"/>
        </a:spcAft>
        <a:buChar char="»"/>
        <a:defRPr sz="7290">
          <a:solidFill>
            <a:schemeClr val="tx1"/>
          </a:solidFill>
          <a:latin typeface="+mn-lt"/>
          <a:ea typeface="+mn-ea"/>
        </a:defRPr>
      </a:lvl9pPr>
    </p:bodyStyle>
    <p:otherStyle>
      <a:defPPr>
        <a:defRPr lang="en-US"/>
      </a:defPPr>
      <a:lvl1pPr marL="0" algn="l" defTabSz="812863" rtl="0" eaLnBrk="1" latinLnBrk="0" hangingPunct="1">
        <a:defRPr sz="1600" kern="1200">
          <a:solidFill>
            <a:schemeClr val="tx1"/>
          </a:solidFill>
          <a:latin typeface="+mn-lt"/>
          <a:ea typeface="+mn-ea"/>
          <a:cs typeface="+mn-cs"/>
        </a:defRPr>
      </a:lvl1pPr>
      <a:lvl2pPr marL="406431" algn="l" defTabSz="812863" rtl="0" eaLnBrk="1" latinLnBrk="0" hangingPunct="1">
        <a:defRPr sz="1600" kern="1200">
          <a:solidFill>
            <a:schemeClr val="tx1"/>
          </a:solidFill>
          <a:latin typeface="+mn-lt"/>
          <a:ea typeface="+mn-ea"/>
          <a:cs typeface="+mn-cs"/>
        </a:defRPr>
      </a:lvl2pPr>
      <a:lvl3pPr marL="812863" algn="l" defTabSz="812863" rtl="0" eaLnBrk="1" latinLnBrk="0" hangingPunct="1">
        <a:defRPr sz="1600" kern="1200">
          <a:solidFill>
            <a:schemeClr val="tx1"/>
          </a:solidFill>
          <a:latin typeface="+mn-lt"/>
          <a:ea typeface="+mn-ea"/>
          <a:cs typeface="+mn-cs"/>
        </a:defRPr>
      </a:lvl3pPr>
      <a:lvl4pPr marL="1219295" algn="l" defTabSz="812863" rtl="0" eaLnBrk="1" latinLnBrk="0" hangingPunct="1">
        <a:defRPr sz="1600" kern="1200">
          <a:solidFill>
            <a:schemeClr val="tx1"/>
          </a:solidFill>
          <a:latin typeface="+mn-lt"/>
          <a:ea typeface="+mn-ea"/>
          <a:cs typeface="+mn-cs"/>
        </a:defRPr>
      </a:lvl4pPr>
      <a:lvl5pPr marL="1625726" algn="l" defTabSz="812863" rtl="0" eaLnBrk="1" latinLnBrk="0" hangingPunct="1">
        <a:defRPr sz="1600" kern="1200">
          <a:solidFill>
            <a:schemeClr val="tx1"/>
          </a:solidFill>
          <a:latin typeface="+mn-lt"/>
          <a:ea typeface="+mn-ea"/>
          <a:cs typeface="+mn-cs"/>
        </a:defRPr>
      </a:lvl5pPr>
      <a:lvl6pPr marL="2032157" algn="l" defTabSz="812863" rtl="0" eaLnBrk="1" latinLnBrk="0" hangingPunct="1">
        <a:defRPr sz="1600" kern="1200">
          <a:solidFill>
            <a:schemeClr val="tx1"/>
          </a:solidFill>
          <a:latin typeface="+mn-lt"/>
          <a:ea typeface="+mn-ea"/>
          <a:cs typeface="+mn-cs"/>
        </a:defRPr>
      </a:lvl6pPr>
      <a:lvl7pPr marL="2438589" algn="l" defTabSz="812863" rtl="0" eaLnBrk="1" latinLnBrk="0" hangingPunct="1">
        <a:defRPr sz="1600" kern="1200">
          <a:solidFill>
            <a:schemeClr val="tx1"/>
          </a:solidFill>
          <a:latin typeface="+mn-lt"/>
          <a:ea typeface="+mn-ea"/>
          <a:cs typeface="+mn-cs"/>
        </a:defRPr>
      </a:lvl7pPr>
      <a:lvl8pPr marL="2845021" algn="l" defTabSz="812863" rtl="0" eaLnBrk="1" latinLnBrk="0" hangingPunct="1">
        <a:defRPr sz="1600" kern="1200">
          <a:solidFill>
            <a:schemeClr val="tx1"/>
          </a:solidFill>
          <a:latin typeface="+mn-lt"/>
          <a:ea typeface="+mn-ea"/>
          <a:cs typeface="+mn-cs"/>
        </a:defRPr>
      </a:lvl8pPr>
      <a:lvl9pPr marL="3251453" algn="l" defTabSz="812863"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9" Type="http://schemas.openxmlformats.org/officeDocument/2006/relationships/image" Target="../media/image37.jpg"/><Relationship Id="rId21" Type="http://schemas.openxmlformats.org/officeDocument/2006/relationships/image" Target="../media/image19.png"/><Relationship Id="rId34" Type="http://schemas.openxmlformats.org/officeDocument/2006/relationships/image" Target="../media/image32.png"/><Relationship Id="rId42" Type="http://schemas.openxmlformats.org/officeDocument/2006/relationships/image" Target="../media/image40.png"/><Relationship Id="rId47" Type="http://schemas.openxmlformats.org/officeDocument/2006/relationships/image" Target="../media/image45.png"/><Relationship Id="rId50" Type="http://schemas.microsoft.com/office/2007/relationships/hdphoto" Target="../media/hdphoto1.wdp"/><Relationship Id="rId7" Type="http://schemas.openxmlformats.org/officeDocument/2006/relationships/image" Target="../media/image5.jpg"/><Relationship Id="rId2" Type="http://schemas.openxmlformats.org/officeDocument/2006/relationships/notesSlide" Target="../notesSlides/notesSlide1.xml"/><Relationship Id="rId16" Type="http://schemas.openxmlformats.org/officeDocument/2006/relationships/image" Target="../media/image14.pn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svg"/><Relationship Id="rId40" Type="http://schemas.openxmlformats.org/officeDocument/2006/relationships/image" Target="../media/image38.jpg"/><Relationship Id="rId45" Type="http://schemas.openxmlformats.org/officeDocument/2006/relationships/image" Target="../media/image43.sv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jpeg"/><Relationship Id="rId36" Type="http://schemas.openxmlformats.org/officeDocument/2006/relationships/image" Target="../media/image34.png"/><Relationship Id="rId49" Type="http://schemas.openxmlformats.org/officeDocument/2006/relationships/image" Target="../media/image47.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4" Type="http://schemas.openxmlformats.org/officeDocument/2006/relationships/image" Target="../media/image42.svg"/><Relationship Id="rId52" Type="http://schemas.openxmlformats.org/officeDocument/2006/relationships/image" Target="../media/image49.jp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jpeg"/><Relationship Id="rId30" Type="http://schemas.openxmlformats.org/officeDocument/2006/relationships/image" Target="../media/image28.jpg"/><Relationship Id="rId35" Type="http://schemas.openxmlformats.org/officeDocument/2006/relationships/image" Target="../media/image33.svg"/><Relationship Id="rId43" Type="http://schemas.openxmlformats.org/officeDocument/2006/relationships/image" Target="../media/image41.png"/><Relationship Id="rId48" Type="http://schemas.openxmlformats.org/officeDocument/2006/relationships/image" Target="../media/image46.svg"/><Relationship Id="rId8" Type="http://schemas.openxmlformats.org/officeDocument/2006/relationships/image" Target="../media/image6.png"/><Relationship Id="rId51" Type="http://schemas.openxmlformats.org/officeDocument/2006/relationships/image" Target="../media/image48.png"/><Relationship Id="rId3" Type="http://schemas.openxmlformats.org/officeDocument/2006/relationships/image" Target="../media/image1.png"/><Relationship Id="rId12" Type="http://schemas.openxmlformats.org/officeDocument/2006/relationships/image" Target="../media/image10.png"/><Relationship Id="rId17" Type="http://schemas.openxmlformats.org/officeDocument/2006/relationships/image" Target="../media/image15.jpg"/><Relationship Id="rId25" Type="http://schemas.openxmlformats.org/officeDocument/2006/relationships/image" Target="../media/image23.svg"/><Relationship Id="rId33" Type="http://schemas.openxmlformats.org/officeDocument/2006/relationships/image" Target="../media/image31.jpeg"/><Relationship Id="rId38" Type="http://schemas.openxmlformats.org/officeDocument/2006/relationships/image" Target="../media/image36.png"/><Relationship Id="rId46" Type="http://schemas.openxmlformats.org/officeDocument/2006/relationships/image" Target="../media/image44.svg"/><Relationship Id="rId20" Type="http://schemas.openxmlformats.org/officeDocument/2006/relationships/image" Target="../media/image18.png"/><Relationship Id="rId41" Type="http://schemas.openxmlformats.org/officeDocument/2006/relationships/image" Target="../media/image39.jpg"/><Relationship Id="rId1" Type="http://schemas.openxmlformats.org/officeDocument/2006/relationships/slideLayout" Target="../slideLayouts/slideLayout7.xml"/><Relationship Id="rId6" Type="http://schemas.openxmlformats.org/officeDocument/2006/relationships/image" Target="../media/image4.png"/></Relationships>
</file>

<file path=ppt/slides/_rels/slide2.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9" Type="http://schemas.openxmlformats.org/officeDocument/2006/relationships/image" Target="../media/image36.png"/><Relationship Id="rId21" Type="http://schemas.openxmlformats.org/officeDocument/2006/relationships/image" Target="../media/image19.png"/><Relationship Id="rId34" Type="http://schemas.openxmlformats.org/officeDocument/2006/relationships/image" Target="../media/image31.jpeg"/><Relationship Id="rId42" Type="http://schemas.openxmlformats.org/officeDocument/2006/relationships/image" Target="../media/image39.jpg"/><Relationship Id="rId47" Type="http://schemas.openxmlformats.org/officeDocument/2006/relationships/image" Target="../media/image44.svg"/><Relationship Id="rId50" Type="http://schemas.openxmlformats.org/officeDocument/2006/relationships/image" Target="../media/image47.png"/><Relationship Id="rId7" Type="http://schemas.openxmlformats.org/officeDocument/2006/relationships/image" Target="../media/image5.jpg"/><Relationship Id="rId2" Type="http://schemas.openxmlformats.org/officeDocument/2006/relationships/notesSlide" Target="../notesSlides/notesSlide2.xml"/><Relationship Id="rId16" Type="http://schemas.openxmlformats.org/officeDocument/2006/relationships/image" Target="../media/image14.pn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jpg"/><Relationship Id="rId45" Type="http://schemas.openxmlformats.org/officeDocument/2006/relationships/image" Target="../media/image42.sv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jpeg"/><Relationship Id="rId36" Type="http://schemas.openxmlformats.org/officeDocument/2006/relationships/image" Target="../media/image33.svg"/><Relationship Id="rId49" Type="http://schemas.openxmlformats.org/officeDocument/2006/relationships/image" Target="../media/image46.sv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50.png"/><Relationship Id="rId44" Type="http://schemas.openxmlformats.org/officeDocument/2006/relationships/image" Target="../media/image41.png"/><Relationship Id="rId52" Type="http://schemas.openxmlformats.org/officeDocument/2006/relationships/image" Target="../media/image4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jpeg"/><Relationship Id="rId30" Type="http://schemas.openxmlformats.org/officeDocument/2006/relationships/image" Target="../media/image28.jp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8" Type="http://schemas.openxmlformats.org/officeDocument/2006/relationships/image" Target="../media/image6.png"/><Relationship Id="rId51" Type="http://schemas.microsoft.com/office/2007/relationships/hdphoto" Target="../media/hdphoto1.wdp"/><Relationship Id="rId3" Type="http://schemas.openxmlformats.org/officeDocument/2006/relationships/image" Target="../media/image1.png"/><Relationship Id="rId12" Type="http://schemas.openxmlformats.org/officeDocument/2006/relationships/image" Target="../media/image10.png"/><Relationship Id="rId17" Type="http://schemas.openxmlformats.org/officeDocument/2006/relationships/image" Target="../media/image15.jpg"/><Relationship Id="rId25" Type="http://schemas.openxmlformats.org/officeDocument/2006/relationships/image" Target="../media/image23.svg"/><Relationship Id="rId33" Type="http://schemas.openxmlformats.org/officeDocument/2006/relationships/image" Target="../media/image30.png"/><Relationship Id="rId38" Type="http://schemas.openxmlformats.org/officeDocument/2006/relationships/image" Target="../media/image35.svg"/><Relationship Id="rId46" Type="http://schemas.openxmlformats.org/officeDocument/2006/relationships/image" Target="../media/image43.svg"/><Relationship Id="rId20" Type="http://schemas.openxmlformats.org/officeDocument/2006/relationships/image" Target="../media/image18.png"/><Relationship Id="rId41" Type="http://schemas.openxmlformats.org/officeDocument/2006/relationships/image" Target="../media/image38.jpg"/><Relationship Id="rId1" Type="http://schemas.openxmlformats.org/officeDocument/2006/relationships/slideLayout" Target="../slideLayouts/slideLayout7.xml"/><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7F416-8564-D275-1549-6F5B0F31AE00}"/>
            </a:ext>
          </a:extLst>
        </p:cNvPr>
        <p:cNvGrpSpPr/>
        <p:nvPr/>
      </p:nvGrpSpPr>
      <p:grpSpPr>
        <a:xfrm>
          <a:off x="0" y="0"/>
          <a:ext cx="0" cy="0"/>
          <a:chOff x="0" y="0"/>
          <a:chExt cx="0" cy="0"/>
        </a:xfrm>
      </p:grpSpPr>
      <p:sp>
        <p:nvSpPr>
          <p:cNvPr id="14337" name="AutoShape 401">
            <a:extLst>
              <a:ext uri="{FF2B5EF4-FFF2-40B4-BE49-F238E27FC236}">
                <a16:creationId xmlns:a16="http://schemas.microsoft.com/office/drawing/2014/main" id="{55823BA9-DA11-C5A7-CA44-DD1BA44E1288}"/>
              </a:ext>
            </a:extLst>
          </p:cNvPr>
          <p:cNvSpPr>
            <a:spLocks noChangeArrowheads="1"/>
          </p:cNvSpPr>
          <p:nvPr/>
        </p:nvSpPr>
        <p:spPr bwMode="auto">
          <a:xfrm>
            <a:off x="8886803" y="152400"/>
            <a:ext cx="21011851" cy="3611017"/>
          </a:xfrm>
          <a:prstGeom prst="roundRect">
            <a:avLst>
              <a:gd name="adj" fmla="val 0"/>
            </a:avLst>
          </a:prstGeom>
          <a:solidFill>
            <a:srgbClr val="005687"/>
          </a:solidFill>
          <a:ln w="9525">
            <a:solidFill>
              <a:srgbClr val="0085A1"/>
            </a:solidFill>
            <a:round/>
            <a:headEnd/>
            <a:tailEnd/>
          </a:ln>
          <a:effectLst/>
        </p:spPr>
        <p:txBody>
          <a:bodyPr wrap="none" anchor="ctr"/>
          <a:lstStyle>
            <a:lvl1pPr>
              <a:defRPr sz="2500" b="1">
                <a:solidFill>
                  <a:schemeClr val="tx1"/>
                </a:solidFill>
                <a:latin typeface="Arial" panose="020B0604020202020204" pitchFamily="34" charset="0"/>
                <a:ea typeface="ヒラギノ角ゴ Pro W3" panose="020B0300000000000000" pitchFamily="34" charset="-128"/>
              </a:defRPr>
            </a:lvl1pPr>
            <a:lvl2pPr marL="742950" indent="-285750">
              <a:defRPr sz="2500" b="1">
                <a:solidFill>
                  <a:schemeClr val="tx1"/>
                </a:solidFill>
                <a:latin typeface="Arial" panose="020B0604020202020204" pitchFamily="34" charset="0"/>
                <a:ea typeface="ヒラギノ角ゴ Pro W3" panose="020B0300000000000000" pitchFamily="34" charset="-128"/>
              </a:defRPr>
            </a:lvl2pPr>
            <a:lvl3pPr marL="1143000" indent="-228600">
              <a:defRPr sz="2500" b="1">
                <a:solidFill>
                  <a:schemeClr val="tx1"/>
                </a:solidFill>
                <a:latin typeface="Arial" panose="020B0604020202020204" pitchFamily="34" charset="0"/>
                <a:ea typeface="ヒラギノ角ゴ Pro W3" panose="020B0300000000000000" pitchFamily="34" charset="-128"/>
              </a:defRPr>
            </a:lvl3pPr>
            <a:lvl4pPr marL="1600200" indent="-228600">
              <a:defRPr sz="2500" b="1">
                <a:solidFill>
                  <a:schemeClr val="tx1"/>
                </a:solidFill>
                <a:latin typeface="Arial" panose="020B0604020202020204" pitchFamily="34" charset="0"/>
                <a:ea typeface="ヒラギノ角ゴ Pro W3" panose="020B0300000000000000" pitchFamily="34" charset="-128"/>
              </a:defRPr>
            </a:lvl4pPr>
            <a:lvl5pPr marL="2057400" indent="-228600">
              <a:defRPr sz="2500" b="1">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9pPr>
          </a:lstStyle>
          <a:p>
            <a:endParaRPr lang="en-US" altLang="en-US" sz="2222">
              <a:latin typeface="+mj-lt"/>
            </a:endParaRPr>
          </a:p>
        </p:txBody>
      </p:sp>
      <p:sp>
        <p:nvSpPr>
          <p:cNvPr id="14338" name="Text Box 402">
            <a:extLst>
              <a:ext uri="{FF2B5EF4-FFF2-40B4-BE49-F238E27FC236}">
                <a16:creationId xmlns:a16="http://schemas.microsoft.com/office/drawing/2014/main" id="{C88A16CE-EAE2-7B94-FC56-FF7448624254}"/>
              </a:ext>
            </a:extLst>
          </p:cNvPr>
          <p:cNvSpPr txBox="1">
            <a:spLocks noChangeArrowheads="1"/>
          </p:cNvSpPr>
          <p:nvPr/>
        </p:nvSpPr>
        <p:spPr bwMode="auto">
          <a:xfrm>
            <a:off x="8977054" y="222643"/>
            <a:ext cx="20835614" cy="2236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81260" tIns="40630" rIns="81260" bIns="40630">
            <a:spAutoFit/>
          </a:bodyPr>
          <a:lstStyle>
            <a:lvl1pPr>
              <a:defRPr sz="2500" b="1">
                <a:solidFill>
                  <a:schemeClr val="tx1"/>
                </a:solidFill>
                <a:latin typeface="Arial" panose="020B0604020202020204" pitchFamily="34" charset="0"/>
                <a:ea typeface="ヒラギノ角ゴ Pro W3" panose="020B0300000000000000" pitchFamily="34" charset="-128"/>
              </a:defRPr>
            </a:lvl1pPr>
            <a:lvl2pPr marL="742950" indent="-285750">
              <a:defRPr sz="2500" b="1">
                <a:solidFill>
                  <a:schemeClr val="tx1"/>
                </a:solidFill>
                <a:latin typeface="Arial" panose="020B0604020202020204" pitchFamily="34" charset="0"/>
                <a:ea typeface="ヒラギノ角ゴ Pro W3" panose="020B0300000000000000" pitchFamily="34" charset="-128"/>
              </a:defRPr>
            </a:lvl2pPr>
            <a:lvl3pPr marL="1143000" indent="-228600">
              <a:defRPr sz="2500" b="1">
                <a:solidFill>
                  <a:schemeClr val="tx1"/>
                </a:solidFill>
                <a:latin typeface="Arial" panose="020B0604020202020204" pitchFamily="34" charset="0"/>
                <a:ea typeface="ヒラギノ角ゴ Pro W3" panose="020B0300000000000000" pitchFamily="34" charset="-128"/>
              </a:defRPr>
            </a:lvl3pPr>
            <a:lvl4pPr marL="1600200" indent="-228600">
              <a:defRPr sz="2500" b="1">
                <a:solidFill>
                  <a:schemeClr val="tx1"/>
                </a:solidFill>
                <a:latin typeface="Arial" panose="020B0604020202020204" pitchFamily="34" charset="0"/>
                <a:ea typeface="ヒラギノ角ゴ Pro W3" panose="020B0300000000000000" pitchFamily="34" charset="-128"/>
              </a:defRPr>
            </a:lvl4pPr>
            <a:lvl5pPr marL="2057400" indent="-228600">
              <a:defRPr sz="2500" b="1">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9pPr>
          </a:lstStyle>
          <a:p>
            <a:pPr algn="ctr"/>
            <a:r>
              <a:rPr lang="en-US" sz="4800" dirty="0">
                <a:solidFill>
                  <a:schemeClr val="bg1"/>
                </a:solidFill>
              </a:rPr>
              <a:t>Development of a multicenter EEG research consortium and data platform to advance Pediatric Quantitative EEG Research</a:t>
            </a:r>
          </a:p>
          <a:p>
            <a:pPr algn="ctr">
              <a:spcBef>
                <a:spcPts val="0"/>
              </a:spcBef>
              <a:spcAft>
                <a:spcPts val="0"/>
              </a:spcAft>
            </a:pPr>
            <a:endParaRPr lang="en-US" sz="4401" dirty="0">
              <a:solidFill>
                <a:schemeClr val="bg1"/>
              </a:solidFill>
              <a:latin typeface="+mj-lt"/>
              <a:ea typeface="Times New Roman" panose="02020603050405020304" pitchFamily="18" charset="0"/>
            </a:endParaRPr>
          </a:p>
        </p:txBody>
      </p:sp>
      <p:sp>
        <p:nvSpPr>
          <p:cNvPr id="14339" name="Text Box 403">
            <a:extLst>
              <a:ext uri="{FF2B5EF4-FFF2-40B4-BE49-F238E27FC236}">
                <a16:creationId xmlns:a16="http://schemas.microsoft.com/office/drawing/2014/main" id="{774FAB5F-FF12-9A22-1447-DFE7071A1926}"/>
              </a:ext>
            </a:extLst>
          </p:cNvPr>
          <p:cNvSpPr txBox="1">
            <a:spLocks noChangeArrowheads="1"/>
          </p:cNvSpPr>
          <p:nvPr/>
        </p:nvSpPr>
        <p:spPr bwMode="auto">
          <a:xfrm>
            <a:off x="8913063" y="1711593"/>
            <a:ext cx="21113992" cy="2051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81260" tIns="40630" rIns="81260" bIns="40630">
            <a:spAutoFit/>
          </a:bodyPr>
          <a:lstStyle>
            <a:lvl1pPr>
              <a:defRPr sz="2500" b="1">
                <a:solidFill>
                  <a:schemeClr val="tx1"/>
                </a:solidFill>
                <a:latin typeface="Arial" panose="020B0604020202020204" pitchFamily="34" charset="0"/>
                <a:ea typeface="ヒラギノ角ゴ Pro W3" panose="020B0300000000000000" pitchFamily="34" charset="-128"/>
              </a:defRPr>
            </a:lvl1pPr>
            <a:lvl2pPr marL="742950" indent="-285750">
              <a:defRPr sz="2500" b="1">
                <a:solidFill>
                  <a:schemeClr val="tx1"/>
                </a:solidFill>
                <a:latin typeface="Arial" panose="020B0604020202020204" pitchFamily="34" charset="0"/>
                <a:ea typeface="ヒラギノ角ゴ Pro W3" panose="020B0300000000000000" pitchFamily="34" charset="-128"/>
              </a:defRPr>
            </a:lvl2pPr>
            <a:lvl3pPr marL="1143000" indent="-228600">
              <a:defRPr sz="2500" b="1">
                <a:solidFill>
                  <a:schemeClr val="tx1"/>
                </a:solidFill>
                <a:latin typeface="Arial" panose="020B0604020202020204" pitchFamily="34" charset="0"/>
                <a:ea typeface="ヒラギノ角ゴ Pro W3" panose="020B0300000000000000" pitchFamily="34" charset="-128"/>
              </a:defRPr>
            </a:lvl3pPr>
            <a:lvl4pPr marL="1600200" indent="-228600">
              <a:defRPr sz="2500" b="1">
                <a:solidFill>
                  <a:schemeClr val="tx1"/>
                </a:solidFill>
                <a:latin typeface="Arial" panose="020B0604020202020204" pitchFamily="34" charset="0"/>
                <a:ea typeface="ヒラギノ角ゴ Pro W3" panose="020B0300000000000000" pitchFamily="34" charset="-128"/>
              </a:defRPr>
            </a:lvl4pPr>
            <a:lvl5pPr marL="2057400" indent="-228600">
              <a:defRPr sz="2500" b="1">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9pPr>
          </a:lstStyle>
          <a:p>
            <a:pPr algn="ctr">
              <a:spcBef>
                <a:spcPts val="0"/>
              </a:spcBef>
            </a:pPr>
            <a:r>
              <a:rPr lang="en-US" b="0" dirty="0">
                <a:solidFill>
                  <a:schemeClr val="bg1"/>
                </a:solidFill>
              </a:rPr>
              <a:t>Craig A. Press*</a:t>
            </a:r>
            <a:r>
              <a:rPr lang="en-US" b="0" baseline="30000" dirty="0">
                <a:solidFill>
                  <a:schemeClr val="bg1"/>
                </a:solidFill>
              </a:rPr>
              <a:t>1</a:t>
            </a:r>
            <a:r>
              <a:rPr lang="en-US" b="0" dirty="0">
                <a:solidFill>
                  <a:schemeClr val="bg1"/>
                </a:solidFill>
              </a:rPr>
              <a:t>, Giulia M. Benedetti*</a:t>
            </a:r>
            <a:r>
              <a:rPr lang="en-US" b="0" baseline="30000" dirty="0">
                <a:solidFill>
                  <a:schemeClr val="bg1"/>
                </a:solidFill>
              </a:rPr>
              <a:t>2</a:t>
            </a:r>
            <a:r>
              <a:rPr lang="en-US" b="0" dirty="0">
                <a:solidFill>
                  <a:schemeClr val="bg1"/>
                </a:solidFill>
              </a:rPr>
              <a:t>, Dana B. Harrar</a:t>
            </a:r>
            <a:r>
              <a:rPr lang="en-US" b="0" baseline="30000" dirty="0">
                <a:solidFill>
                  <a:schemeClr val="bg1"/>
                </a:solidFill>
              </a:rPr>
              <a:t>3</a:t>
            </a:r>
            <a:r>
              <a:rPr lang="en-US" b="0" dirty="0">
                <a:solidFill>
                  <a:schemeClr val="bg1"/>
                </a:solidFill>
              </a:rPr>
              <a:t>, Raquel Farias-Moeller</a:t>
            </a:r>
            <a:r>
              <a:rPr lang="en-US" b="0" baseline="30000" dirty="0">
                <a:solidFill>
                  <a:schemeClr val="bg1"/>
                </a:solidFill>
              </a:rPr>
              <a:t>4</a:t>
            </a:r>
            <a:r>
              <a:rPr lang="en-US" b="0" dirty="0">
                <a:solidFill>
                  <a:schemeClr val="bg1"/>
                </a:solidFill>
              </a:rPr>
              <a:t>, Stuart Tomko</a:t>
            </a:r>
            <a:r>
              <a:rPr lang="en-US" b="0" baseline="30000" dirty="0">
                <a:solidFill>
                  <a:schemeClr val="bg1"/>
                </a:solidFill>
              </a:rPr>
              <a:t>5</a:t>
            </a:r>
            <a:r>
              <a:rPr lang="en-US" b="0" dirty="0">
                <a:solidFill>
                  <a:schemeClr val="bg1"/>
                </a:solidFill>
              </a:rPr>
              <a:t>, Anuj Jayakar</a:t>
            </a:r>
            <a:r>
              <a:rPr lang="en-US" b="0" baseline="30000" dirty="0">
                <a:solidFill>
                  <a:schemeClr val="bg1"/>
                </a:solidFill>
              </a:rPr>
              <a:t>6</a:t>
            </a:r>
            <a:r>
              <a:rPr lang="en-US" b="0" dirty="0">
                <a:solidFill>
                  <a:schemeClr val="bg1"/>
                </a:solidFill>
              </a:rPr>
              <a:t>, Brian Appavu</a:t>
            </a:r>
            <a:r>
              <a:rPr lang="en-US" b="0" baseline="30000" dirty="0">
                <a:solidFill>
                  <a:schemeClr val="bg1"/>
                </a:solidFill>
              </a:rPr>
              <a:t>7</a:t>
            </a:r>
            <a:r>
              <a:rPr lang="en-US" b="0" dirty="0">
                <a:solidFill>
                  <a:schemeClr val="bg1"/>
                </a:solidFill>
              </a:rPr>
              <a:t>, </a:t>
            </a:r>
          </a:p>
          <a:p>
            <a:pPr algn="ctr">
              <a:spcBef>
                <a:spcPts val="0"/>
              </a:spcBef>
            </a:pPr>
            <a:r>
              <a:rPr lang="en-US" b="0" dirty="0">
                <a:solidFill>
                  <a:schemeClr val="bg1"/>
                </a:solidFill>
              </a:rPr>
              <a:t>Lindsay A. Morgan</a:t>
            </a:r>
            <a:r>
              <a:rPr lang="en-US" b="0" baseline="30000" dirty="0">
                <a:solidFill>
                  <a:schemeClr val="bg1"/>
                </a:solidFill>
              </a:rPr>
              <a:t>8</a:t>
            </a:r>
            <a:r>
              <a:rPr lang="en-US" b="0" dirty="0">
                <a:solidFill>
                  <a:schemeClr val="bg1"/>
                </a:solidFill>
              </a:rPr>
              <a:t>, Carlos Castillo-Pinto</a:t>
            </a:r>
            <a:r>
              <a:rPr lang="en-US" b="0" baseline="30000" dirty="0">
                <a:solidFill>
                  <a:schemeClr val="bg1"/>
                </a:solidFill>
              </a:rPr>
              <a:t>8</a:t>
            </a:r>
            <a:r>
              <a:rPr lang="en-US" b="0" dirty="0">
                <a:solidFill>
                  <a:schemeClr val="bg1"/>
                </a:solidFill>
              </a:rPr>
              <a:t>, Ajay X. Thomas</a:t>
            </a:r>
            <a:r>
              <a:rPr lang="en-US" b="0" baseline="30000" dirty="0">
                <a:solidFill>
                  <a:schemeClr val="bg1"/>
                </a:solidFill>
              </a:rPr>
              <a:t>9</a:t>
            </a:r>
            <a:r>
              <a:rPr lang="en-US" b="0" dirty="0">
                <a:solidFill>
                  <a:schemeClr val="bg1"/>
                </a:solidFill>
              </a:rPr>
              <a:t>, Daniel Davila-Williams</a:t>
            </a:r>
            <a:r>
              <a:rPr lang="en-US" b="0" baseline="30000" dirty="0">
                <a:solidFill>
                  <a:schemeClr val="bg1"/>
                </a:solidFill>
              </a:rPr>
              <a:t>9</a:t>
            </a:r>
            <a:r>
              <a:rPr lang="en-US" b="0" dirty="0">
                <a:solidFill>
                  <a:schemeClr val="bg1"/>
                </a:solidFill>
              </a:rPr>
              <a:t>,</a:t>
            </a:r>
            <a:r>
              <a:rPr lang="en-US" b="0" baseline="30000" dirty="0">
                <a:solidFill>
                  <a:schemeClr val="bg1"/>
                </a:solidFill>
              </a:rPr>
              <a:t> </a:t>
            </a:r>
            <a:r>
              <a:rPr lang="en-US" b="0" dirty="0">
                <a:solidFill>
                  <a:schemeClr val="bg1"/>
                </a:solidFill>
              </a:rPr>
              <a:t>Stephanie MD Rau</a:t>
            </a:r>
            <a:r>
              <a:rPr lang="en-US" b="0" baseline="30000" dirty="0">
                <a:solidFill>
                  <a:schemeClr val="bg1"/>
                </a:solidFill>
              </a:rPr>
              <a:t>2</a:t>
            </a:r>
            <a:r>
              <a:rPr lang="en-US" b="0" dirty="0">
                <a:solidFill>
                  <a:schemeClr val="bg1"/>
                </a:solidFill>
              </a:rPr>
              <a:t>, Maelyn Fulton</a:t>
            </a:r>
            <a:r>
              <a:rPr lang="en-US" b="0" baseline="30000" dirty="0">
                <a:solidFill>
                  <a:schemeClr val="bg1"/>
                </a:solidFill>
              </a:rPr>
              <a:t>2</a:t>
            </a:r>
            <a:r>
              <a:rPr lang="en-US" b="0" dirty="0">
                <a:solidFill>
                  <a:schemeClr val="bg1"/>
                </a:solidFill>
              </a:rPr>
              <a:t>, Darshana Parikh</a:t>
            </a:r>
            <a:r>
              <a:rPr lang="en-US" b="0" baseline="30000" dirty="0">
                <a:solidFill>
                  <a:schemeClr val="bg1"/>
                </a:solidFill>
              </a:rPr>
              <a:t>1</a:t>
            </a:r>
            <a:r>
              <a:rPr lang="en-US" b="0" dirty="0">
                <a:solidFill>
                  <a:schemeClr val="bg1"/>
                </a:solidFill>
              </a:rPr>
              <a:t>, </a:t>
            </a:r>
          </a:p>
          <a:p>
            <a:pPr algn="ctr">
              <a:spcBef>
                <a:spcPts val="0"/>
              </a:spcBef>
            </a:pPr>
            <a:r>
              <a:rPr lang="en-US" b="0" dirty="0">
                <a:solidFill>
                  <a:schemeClr val="bg1"/>
                </a:solidFill>
              </a:rPr>
              <a:t>Nicholas S. Abend</a:t>
            </a:r>
            <a:r>
              <a:rPr lang="en-US" b="0" baseline="30000" dirty="0">
                <a:solidFill>
                  <a:schemeClr val="bg1"/>
                </a:solidFill>
              </a:rPr>
              <a:t>1</a:t>
            </a:r>
            <a:r>
              <a:rPr lang="en-US" b="0" dirty="0">
                <a:solidFill>
                  <a:schemeClr val="bg1"/>
                </a:solidFill>
              </a:rPr>
              <a:t>, Cecil Hahn</a:t>
            </a:r>
            <a:r>
              <a:rPr lang="en-US" b="0" baseline="30000" dirty="0">
                <a:solidFill>
                  <a:schemeClr val="bg1"/>
                </a:solidFill>
              </a:rPr>
              <a:t>10</a:t>
            </a:r>
            <a:r>
              <a:rPr lang="en-US" b="0" dirty="0">
                <a:solidFill>
                  <a:schemeClr val="bg1"/>
                </a:solidFill>
              </a:rPr>
              <a:t>, James Riviello</a:t>
            </a:r>
            <a:r>
              <a:rPr lang="en-US" b="0" baseline="30000" dirty="0">
                <a:solidFill>
                  <a:schemeClr val="bg1"/>
                </a:solidFill>
              </a:rPr>
              <a:t>9</a:t>
            </a:r>
            <a:r>
              <a:rPr lang="en-US" b="0" dirty="0">
                <a:solidFill>
                  <a:schemeClr val="bg1"/>
                </a:solidFill>
              </a:rPr>
              <a:t>, Saptharishi Lalgudi Ganesan</a:t>
            </a:r>
            <a:r>
              <a:rPr lang="en-US" b="0" baseline="30000" dirty="0">
                <a:solidFill>
                  <a:schemeClr val="bg1"/>
                </a:solidFill>
              </a:rPr>
              <a:t>11</a:t>
            </a:r>
            <a:r>
              <a:rPr lang="en-US" b="0" dirty="0">
                <a:solidFill>
                  <a:schemeClr val="bg1"/>
                </a:solidFill>
              </a:rPr>
              <a:t>, Darrell De Freitas</a:t>
            </a:r>
            <a:r>
              <a:rPr lang="en-US" b="0" baseline="30000" dirty="0">
                <a:solidFill>
                  <a:schemeClr val="bg1"/>
                </a:solidFill>
              </a:rPr>
              <a:t>12</a:t>
            </a:r>
            <a:r>
              <a:rPr lang="en-US" b="0" dirty="0">
                <a:solidFill>
                  <a:schemeClr val="bg1"/>
                </a:solidFill>
              </a:rPr>
              <a:t>, Yomi Dare</a:t>
            </a:r>
            <a:r>
              <a:rPr lang="en-US" b="0" baseline="30000" dirty="0">
                <a:solidFill>
                  <a:schemeClr val="bg1"/>
                </a:solidFill>
              </a:rPr>
              <a:t>12</a:t>
            </a:r>
            <a:r>
              <a:rPr lang="en-US" b="0" dirty="0">
                <a:solidFill>
                  <a:schemeClr val="bg1"/>
                </a:solidFill>
              </a:rPr>
              <a:t>, Joost Wagenaar</a:t>
            </a:r>
            <a:r>
              <a:rPr lang="en-US" b="0" baseline="30000" dirty="0">
                <a:solidFill>
                  <a:schemeClr val="bg1"/>
                </a:solidFill>
              </a:rPr>
              <a:t>12</a:t>
            </a:r>
            <a:r>
              <a:rPr lang="en-US" sz="2800" b="0" dirty="0">
                <a:solidFill>
                  <a:schemeClr val="bg1"/>
                </a:solidFill>
              </a:rPr>
              <a:t> </a:t>
            </a:r>
          </a:p>
          <a:p>
            <a:pPr algn="ctr">
              <a:spcBef>
                <a:spcPct val="50000"/>
              </a:spcBef>
            </a:pPr>
            <a:endParaRPr lang="en-US" sz="800" baseline="30000" dirty="0">
              <a:solidFill>
                <a:schemeClr val="bg1"/>
              </a:solidFill>
              <a:latin typeface="+mj-lt"/>
            </a:endParaRPr>
          </a:p>
          <a:p>
            <a:r>
              <a:rPr lang="en-US" sz="1400" dirty="0">
                <a:solidFill>
                  <a:schemeClr val="bg1"/>
                </a:solidFill>
              </a:rPr>
              <a:t>1. Children’s Hospital of Philadelphia, University of Pennsylvania; 2. C. S. Mott Children’s Hospital, University of Michigan; 3. Children’s National Hospital, George Washington University School of Medicine; 4. Children’s Wisconsin, Medical College of Wisconsin; 5. St. Louis Children’s Hospital, Washington University School of Medicine; 6. Nicklaus Children’s Hospital; 7. Phoenix Children’s Hospital, University of Arizona College of Medicine Phoenix; 8. Seattle Children’s Hospital, University of Washington; 9. Texas Children’s Hospital, Baylor College of Medicine; 10. The Hospital for Sick Children, University of Toronto; 11. Children’s Hospital at London Health Sciences Centre, Western University; 12. University of Pennsylvania.</a:t>
            </a:r>
          </a:p>
        </p:txBody>
      </p:sp>
      <p:sp>
        <p:nvSpPr>
          <p:cNvPr id="14343" name="TextBox 8">
            <a:extLst>
              <a:ext uri="{FF2B5EF4-FFF2-40B4-BE49-F238E27FC236}">
                <a16:creationId xmlns:a16="http://schemas.microsoft.com/office/drawing/2014/main" id="{B3725DF3-05FF-E862-6A85-EBDA7C5E8F64}"/>
              </a:ext>
            </a:extLst>
          </p:cNvPr>
          <p:cNvSpPr txBox="1">
            <a:spLocks noChangeArrowheads="1"/>
          </p:cNvSpPr>
          <p:nvPr/>
        </p:nvSpPr>
        <p:spPr bwMode="auto">
          <a:xfrm>
            <a:off x="259499" y="4033699"/>
            <a:ext cx="7857067" cy="584775"/>
          </a:xfrm>
          <a:prstGeom prst="rect">
            <a:avLst/>
          </a:prstGeom>
          <a:solidFill>
            <a:srgbClr val="005687"/>
          </a:solidFill>
          <a:ln>
            <a:noFill/>
          </a:ln>
        </p:spPr>
        <p:txBody>
          <a:bodyPr>
            <a:spAutoFit/>
          </a:bodyPr>
          <a:lstStyle>
            <a:lvl1pPr>
              <a:defRPr sz="2500" b="1">
                <a:solidFill>
                  <a:schemeClr val="tx1"/>
                </a:solidFill>
                <a:latin typeface="Arial" panose="020B0604020202020204" pitchFamily="34" charset="0"/>
                <a:ea typeface="ヒラギノ角ゴ Pro W3" panose="020B0300000000000000" pitchFamily="34" charset="-128"/>
              </a:defRPr>
            </a:lvl1pPr>
            <a:lvl2pPr marL="742950" indent="-285750">
              <a:defRPr sz="2500" b="1">
                <a:solidFill>
                  <a:schemeClr val="tx1"/>
                </a:solidFill>
                <a:latin typeface="Arial" panose="020B0604020202020204" pitchFamily="34" charset="0"/>
                <a:ea typeface="ヒラギノ角ゴ Pro W3" panose="020B0300000000000000" pitchFamily="34" charset="-128"/>
              </a:defRPr>
            </a:lvl2pPr>
            <a:lvl3pPr marL="1143000" indent="-228600">
              <a:defRPr sz="2500" b="1">
                <a:solidFill>
                  <a:schemeClr val="tx1"/>
                </a:solidFill>
                <a:latin typeface="Arial" panose="020B0604020202020204" pitchFamily="34" charset="0"/>
                <a:ea typeface="ヒラギノ角ゴ Pro W3" panose="020B0300000000000000" pitchFamily="34" charset="-128"/>
              </a:defRPr>
            </a:lvl3pPr>
            <a:lvl4pPr marL="1600200" indent="-228600">
              <a:defRPr sz="2500" b="1">
                <a:solidFill>
                  <a:schemeClr val="tx1"/>
                </a:solidFill>
                <a:latin typeface="Arial" panose="020B0604020202020204" pitchFamily="34" charset="0"/>
                <a:ea typeface="ヒラギノ角ゴ Pro W3" panose="020B0300000000000000" pitchFamily="34" charset="-128"/>
              </a:defRPr>
            </a:lvl4pPr>
            <a:lvl5pPr marL="2057400" indent="-228600">
              <a:defRPr sz="2500" b="1">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9pPr>
          </a:lstStyle>
          <a:p>
            <a:pPr algn="ctr"/>
            <a:r>
              <a:rPr lang="en-US" altLang="en-US" sz="3200" dirty="0">
                <a:solidFill>
                  <a:schemeClr val="bg1"/>
                </a:solidFill>
                <a:latin typeface="+mj-lt"/>
              </a:rPr>
              <a:t>RATIONALE</a:t>
            </a:r>
          </a:p>
        </p:txBody>
      </p:sp>
      <p:sp>
        <p:nvSpPr>
          <p:cNvPr id="14346" name="TextBox 13">
            <a:extLst>
              <a:ext uri="{FF2B5EF4-FFF2-40B4-BE49-F238E27FC236}">
                <a16:creationId xmlns:a16="http://schemas.microsoft.com/office/drawing/2014/main" id="{435EC061-9B33-AF73-98CE-BAA8B469FD26}"/>
              </a:ext>
            </a:extLst>
          </p:cNvPr>
          <p:cNvSpPr txBox="1">
            <a:spLocks noChangeArrowheads="1"/>
          </p:cNvSpPr>
          <p:nvPr/>
        </p:nvSpPr>
        <p:spPr bwMode="auto">
          <a:xfrm>
            <a:off x="273227" y="8214392"/>
            <a:ext cx="7857067" cy="584775"/>
          </a:xfrm>
          <a:prstGeom prst="rect">
            <a:avLst/>
          </a:prstGeom>
          <a:solidFill>
            <a:srgbClr val="005687"/>
          </a:solidFill>
          <a:ln>
            <a:noFill/>
          </a:ln>
        </p:spPr>
        <p:txBody>
          <a:bodyPr>
            <a:spAutoFit/>
          </a:bodyPr>
          <a:lstStyle>
            <a:lvl1pPr>
              <a:defRPr sz="2500" b="1">
                <a:solidFill>
                  <a:schemeClr val="tx1"/>
                </a:solidFill>
                <a:latin typeface="Arial" panose="020B0604020202020204" pitchFamily="34" charset="0"/>
                <a:ea typeface="ヒラギノ角ゴ Pro W3" panose="020B0300000000000000" pitchFamily="34" charset="-128"/>
              </a:defRPr>
            </a:lvl1pPr>
            <a:lvl2pPr marL="742950" indent="-285750">
              <a:defRPr sz="2500" b="1">
                <a:solidFill>
                  <a:schemeClr val="tx1"/>
                </a:solidFill>
                <a:latin typeface="Arial" panose="020B0604020202020204" pitchFamily="34" charset="0"/>
                <a:ea typeface="ヒラギノ角ゴ Pro W3" panose="020B0300000000000000" pitchFamily="34" charset="-128"/>
              </a:defRPr>
            </a:lvl2pPr>
            <a:lvl3pPr marL="1143000" indent="-228600">
              <a:defRPr sz="2500" b="1">
                <a:solidFill>
                  <a:schemeClr val="tx1"/>
                </a:solidFill>
                <a:latin typeface="Arial" panose="020B0604020202020204" pitchFamily="34" charset="0"/>
                <a:ea typeface="ヒラギノ角ゴ Pro W3" panose="020B0300000000000000" pitchFamily="34" charset="-128"/>
              </a:defRPr>
            </a:lvl3pPr>
            <a:lvl4pPr marL="1600200" indent="-228600">
              <a:defRPr sz="2500" b="1">
                <a:solidFill>
                  <a:schemeClr val="tx1"/>
                </a:solidFill>
                <a:latin typeface="Arial" panose="020B0604020202020204" pitchFamily="34" charset="0"/>
                <a:ea typeface="ヒラギノ角ゴ Pro W3" panose="020B0300000000000000" pitchFamily="34" charset="-128"/>
              </a:defRPr>
            </a:lvl4pPr>
            <a:lvl5pPr marL="2057400" indent="-228600">
              <a:defRPr sz="2500" b="1">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9pPr>
          </a:lstStyle>
          <a:p>
            <a:pPr algn="ctr"/>
            <a:r>
              <a:rPr lang="en-US" altLang="en-US" sz="3200" dirty="0">
                <a:solidFill>
                  <a:schemeClr val="bg1"/>
                </a:solidFill>
                <a:latin typeface="+mj-lt"/>
              </a:rPr>
              <a:t>METHODS</a:t>
            </a:r>
          </a:p>
        </p:txBody>
      </p:sp>
      <p:sp>
        <p:nvSpPr>
          <p:cNvPr id="14347" name="TextBox 14">
            <a:extLst>
              <a:ext uri="{FF2B5EF4-FFF2-40B4-BE49-F238E27FC236}">
                <a16:creationId xmlns:a16="http://schemas.microsoft.com/office/drawing/2014/main" id="{1BBB4B54-AA1D-7406-4C82-7B30B42B9692}"/>
              </a:ext>
            </a:extLst>
          </p:cNvPr>
          <p:cNvSpPr txBox="1">
            <a:spLocks noChangeArrowheads="1"/>
          </p:cNvSpPr>
          <p:nvPr/>
        </p:nvSpPr>
        <p:spPr bwMode="auto">
          <a:xfrm>
            <a:off x="50910" y="13441088"/>
            <a:ext cx="27477343" cy="584775"/>
          </a:xfrm>
          <a:prstGeom prst="rect">
            <a:avLst/>
          </a:prstGeom>
          <a:solidFill>
            <a:srgbClr val="005687"/>
          </a:solidFill>
          <a:ln>
            <a:noFill/>
          </a:ln>
        </p:spPr>
        <p:txBody>
          <a:bodyPr wrap="square">
            <a:spAutoFit/>
          </a:bodyPr>
          <a:lstStyle>
            <a:lvl1pPr>
              <a:defRPr sz="2500" b="1">
                <a:solidFill>
                  <a:schemeClr val="tx1"/>
                </a:solidFill>
                <a:latin typeface="Arial" panose="020B0604020202020204" pitchFamily="34" charset="0"/>
                <a:ea typeface="ヒラギノ角ゴ Pro W3" panose="020B0300000000000000" pitchFamily="34" charset="-128"/>
              </a:defRPr>
            </a:lvl1pPr>
            <a:lvl2pPr marL="742950" indent="-285750">
              <a:defRPr sz="2500" b="1">
                <a:solidFill>
                  <a:schemeClr val="tx1"/>
                </a:solidFill>
                <a:latin typeface="Arial" panose="020B0604020202020204" pitchFamily="34" charset="0"/>
                <a:ea typeface="ヒラギノ角ゴ Pro W3" panose="020B0300000000000000" pitchFamily="34" charset="-128"/>
              </a:defRPr>
            </a:lvl2pPr>
            <a:lvl3pPr marL="1143000" indent="-228600">
              <a:defRPr sz="2500" b="1">
                <a:solidFill>
                  <a:schemeClr val="tx1"/>
                </a:solidFill>
                <a:latin typeface="Arial" panose="020B0604020202020204" pitchFamily="34" charset="0"/>
                <a:ea typeface="ヒラギノ角ゴ Pro W3" panose="020B0300000000000000" pitchFamily="34" charset="-128"/>
              </a:defRPr>
            </a:lvl3pPr>
            <a:lvl4pPr marL="1600200" indent="-228600">
              <a:defRPr sz="2500" b="1">
                <a:solidFill>
                  <a:schemeClr val="tx1"/>
                </a:solidFill>
                <a:latin typeface="Arial" panose="020B0604020202020204" pitchFamily="34" charset="0"/>
                <a:ea typeface="ヒラギノ角ゴ Pro W3" panose="020B0300000000000000" pitchFamily="34" charset="-128"/>
              </a:defRPr>
            </a:lvl4pPr>
            <a:lvl5pPr marL="2057400" indent="-228600">
              <a:defRPr sz="2500" b="1">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9pPr>
          </a:lstStyle>
          <a:p>
            <a:pPr algn="ctr"/>
            <a:r>
              <a:rPr lang="en-US" altLang="en-US" sz="3200">
                <a:solidFill>
                  <a:schemeClr val="bg1"/>
                </a:solidFill>
                <a:latin typeface="+mj-lt"/>
              </a:rPr>
              <a:t>RESULTS</a:t>
            </a:r>
          </a:p>
        </p:txBody>
      </p:sp>
      <p:sp>
        <p:nvSpPr>
          <p:cNvPr id="14421" name="TextBox 30">
            <a:extLst>
              <a:ext uri="{FF2B5EF4-FFF2-40B4-BE49-F238E27FC236}">
                <a16:creationId xmlns:a16="http://schemas.microsoft.com/office/drawing/2014/main" id="{6EA153FC-A925-10A7-C57A-3655116F05E5}"/>
              </a:ext>
            </a:extLst>
          </p:cNvPr>
          <p:cNvSpPr txBox="1">
            <a:spLocks noChangeArrowheads="1"/>
          </p:cNvSpPr>
          <p:nvPr/>
        </p:nvSpPr>
        <p:spPr bwMode="auto">
          <a:xfrm>
            <a:off x="27732789" y="13441087"/>
            <a:ext cx="11161875" cy="584775"/>
          </a:xfrm>
          <a:prstGeom prst="rect">
            <a:avLst/>
          </a:prstGeom>
          <a:solidFill>
            <a:srgbClr val="005687"/>
          </a:solidFill>
          <a:ln>
            <a:noFill/>
          </a:ln>
        </p:spPr>
        <p:txBody>
          <a:bodyPr wrap="square">
            <a:spAutoFit/>
          </a:bodyPr>
          <a:lstStyle>
            <a:lvl1pPr>
              <a:defRPr sz="2500" b="1">
                <a:solidFill>
                  <a:schemeClr val="tx1"/>
                </a:solidFill>
                <a:latin typeface="Arial" panose="020B0604020202020204" pitchFamily="34" charset="0"/>
                <a:ea typeface="ヒラギノ角ゴ Pro W3" panose="020B0300000000000000" pitchFamily="34" charset="-128"/>
              </a:defRPr>
            </a:lvl1pPr>
            <a:lvl2pPr marL="742950" indent="-285750">
              <a:defRPr sz="2500" b="1">
                <a:solidFill>
                  <a:schemeClr val="tx1"/>
                </a:solidFill>
                <a:latin typeface="Arial" panose="020B0604020202020204" pitchFamily="34" charset="0"/>
                <a:ea typeface="ヒラギノ角ゴ Pro W3" panose="020B0300000000000000" pitchFamily="34" charset="-128"/>
              </a:defRPr>
            </a:lvl2pPr>
            <a:lvl3pPr marL="1143000" indent="-228600">
              <a:defRPr sz="2500" b="1">
                <a:solidFill>
                  <a:schemeClr val="tx1"/>
                </a:solidFill>
                <a:latin typeface="Arial" panose="020B0604020202020204" pitchFamily="34" charset="0"/>
                <a:ea typeface="ヒラギノ角ゴ Pro W3" panose="020B0300000000000000" pitchFamily="34" charset="-128"/>
              </a:defRPr>
            </a:lvl3pPr>
            <a:lvl4pPr marL="1600200" indent="-228600">
              <a:defRPr sz="2500" b="1">
                <a:solidFill>
                  <a:schemeClr val="tx1"/>
                </a:solidFill>
                <a:latin typeface="Arial" panose="020B0604020202020204" pitchFamily="34" charset="0"/>
                <a:ea typeface="ヒラギノ角ゴ Pro W3" panose="020B0300000000000000" pitchFamily="34" charset="-128"/>
              </a:defRPr>
            </a:lvl4pPr>
            <a:lvl5pPr marL="2057400" indent="-228600">
              <a:defRPr sz="2500" b="1">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9pPr>
          </a:lstStyle>
          <a:p>
            <a:pPr algn="ctr"/>
            <a:r>
              <a:rPr lang="en-US" altLang="en-US" sz="3200" dirty="0">
                <a:solidFill>
                  <a:schemeClr val="bg1"/>
                </a:solidFill>
                <a:latin typeface="+mj-lt"/>
              </a:rPr>
              <a:t>CONCLUSIONS</a:t>
            </a:r>
          </a:p>
        </p:txBody>
      </p:sp>
      <p:pic>
        <p:nvPicPr>
          <p:cNvPr id="3" name="Picture 2" descr="Logo&#10;&#10;Description automatically generated">
            <a:extLst>
              <a:ext uri="{FF2B5EF4-FFF2-40B4-BE49-F238E27FC236}">
                <a16:creationId xmlns:a16="http://schemas.microsoft.com/office/drawing/2014/main" id="{4AAB4B0B-4A25-C791-5724-2158D34A7A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185" y="175806"/>
            <a:ext cx="3505612" cy="1836942"/>
          </a:xfrm>
          <a:prstGeom prst="rect">
            <a:avLst/>
          </a:prstGeom>
        </p:spPr>
      </p:pic>
      <p:pic>
        <p:nvPicPr>
          <p:cNvPr id="7" name="Picture 6" descr="Logo, company name&#10;&#10;Description automatically generated">
            <a:extLst>
              <a:ext uri="{FF2B5EF4-FFF2-40B4-BE49-F238E27FC236}">
                <a16:creationId xmlns:a16="http://schemas.microsoft.com/office/drawing/2014/main" id="{69B9845C-11F9-3E1D-6F62-8B5AB2B5FEE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26048" y="96845"/>
            <a:ext cx="1966276" cy="1966276"/>
          </a:xfrm>
          <a:prstGeom prst="rect">
            <a:avLst/>
          </a:prstGeom>
        </p:spPr>
      </p:pic>
      <p:pic>
        <p:nvPicPr>
          <p:cNvPr id="14344" name="Picture 14343">
            <a:extLst>
              <a:ext uri="{FF2B5EF4-FFF2-40B4-BE49-F238E27FC236}">
                <a16:creationId xmlns:a16="http://schemas.microsoft.com/office/drawing/2014/main" id="{65C59F29-CF45-1D9E-6405-29F5BC817B9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446946" y="1401426"/>
            <a:ext cx="2274606" cy="1131644"/>
          </a:xfrm>
          <a:prstGeom prst="rect">
            <a:avLst/>
          </a:prstGeom>
        </p:spPr>
      </p:pic>
      <p:sp>
        <p:nvSpPr>
          <p:cNvPr id="37" name="TextBox 36">
            <a:extLst>
              <a:ext uri="{FF2B5EF4-FFF2-40B4-BE49-F238E27FC236}">
                <a16:creationId xmlns:a16="http://schemas.microsoft.com/office/drawing/2014/main" id="{9ECE7C6D-4303-EDC8-C6F9-ABCB5FDF2446}"/>
              </a:ext>
            </a:extLst>
          </p:cNvPr>
          <p:cNvSpPr txBox="1"/>
          <p:nvPr/>
        </p:nvSpPr>
        <p:spPr>
          <a:xfrm>
            <a:off x="34261288" y="1060174"/>
            <a:ext cx="184731" cy="434286"/>
          </a:xfrm>
          <a:prstGeom prst="rect">
            <a:avLst/>
          </a:prstGeom>
          <a:noFill/>
        </p:spPr>
        <p:txBody>
          <a:bodyPr wrap="none" rtlCol="0">
            <a:spAutoFit/>
          </a:bodyPr>
          <a:lstStyle/>
          <a:p>
            <a:endParaRPr lang="en-US" sz="2222"/>
          </a:p>
        </p:txBody>
      </p:sp>
      <p:pic>
        <p:nvPicPr>
          <p:cNvPr id="14389" name="Picture 14388" descr="A picture containing logo&#10;&#10;Description automatically generated">
            <a:extLst>
              <a:ext uri="{FF2B5EF4-FFF2-40B4-BE49-F238E27FC236}">
                <a16:creationId xmlns:a16="http://schemas.microsoft.com/office/drawing/2014/main" id="{E1B72746-7720-8A4B-999C-6266F95152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81835" y="1573835"/>
            <a:ext cx="1778488" cy="768146"/>
          </a:xfrm>
          <a:prstGeom prst="rect">
            <a:avLst/>
          </a:prstGeom>
        </p:spPr>
      </p:pic>
      <p:pic>
        <p:nvPicPr>
          <p:cNvPr id="6" name="Picture 5" descr="A logo for a school&#10;&#10;AI-generated content may be incorrect.">
            <a:extLst>
              <a:ext uri="{FF2B5EF4-FFF2-40B4-BE49-F238E27FC236}">
                <a16:creationId xmlns:a16="http://schemas.microsoft.com/office/drawing/2014/main" id="{A9877447-9CFD-EB72-0CE1-F93DA6EABB54}"/>
              </a:ext>
            </a:extLst>
          </p:cNvPr>
          <p:cNvPicPr>
            <a:picLocks noChangeAspect="1"/>
          </p:cNvPicPr>
          <p:nvPr/>
        </p:nvPicPr>
        <p:blipFill>
          <a:blip r:embed="rId7">
            <a:extLst>
              <a:ext uri="{28A0092B-C50C-407E-A947-70E740481C1C}">
                <a14:useLocalDpi xmlns:a14="http://schemas.microsoft.com/office/drawing/2010/main" val="0"/>
              </a:ext>
            </a:extLst>
          </a:blip>
          <a:srcRect l="4407" t="18896" r="5742" b="20395"/>
          <a:stretch>
            <a:fillRect/>
          </a:stretch>
        </p:blipFill>
        <p:spPr>
          <a:xfrm>
            <a:off x="4551793" y="2273497"/>
            <a:ext cx="4107221" cy="1554068"/>
          </a:xfrm>
          <a:prstGeom prst="rect">
            <a:avLst/>
          </a:prstGeom>
        </p:spPr>
      </p:pic>
      <p:pic>
        <p:nvPicPr>
          <p:cNvPr id="12" name="Picture 11" descr="A logo for a hospital&#10;&#10;AI-generated content may be incorrect.">
            <a:extLst>
              <a:ext uri="{FF2B5EF4-FFF2-40B4-BE49-F238E27FC236}">
                <a16:creationId xmlns:a16="http://schemas.microsoft.com/office/drawing/2014/main" id="{CCF2AF91-FA45-2405-556F-F1E6B2E252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79820" y="152400"/>
            <a:ext cx="2520971" cy="1089059"/>
          </a:xfrm>
          <a:prstGeom prst="rect">
            <a:avLst/>
          </a:prstGeom>
        </p:spPr>
      </p:pic>
      <p:pic>
        <p:nvPicPr>
          <p:cNvPr id="14" name="Picture 13">
            <a:extLst>
              <a:ext uri="{FF2B5EF4-FFF2-40B4-BE49-F238E27FC236}">
                <a16:creationId xmlns:a16="http://schemas.microsoft.com/office/drawing/2014/main" id="{23AB4531-B9AC-BB27-2813-C32E9037CF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979525" y="1382084"/>
            <a:ext cx="1737009" cy="792076"/>
          </a:xfrm>
          <a:prstGeom prst="rect">
            <a:avLst/>
          </a:prstGeom>
        </p:spPr>
      </p:pic>
      <p:pic>
        <p:nvPicPr>
          <p:cNvPr id="16" name="Picture 15">
            <a:extLst>
              <a:ext uri="{FF2B5EF4-FFF2-40B4-BE49-F238E27FC236}">
                <a16:creationId xmlns:a16="http://schemas.microsoft.com/office/drawing/2014/main" id="{18B3520F-00F8-0F45-8D7D-F6F24CA163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70614" y="267030"/>
            <a:ext cx="1662620" cy="864929"/>
          </a:xfrm>
          <a:prstGeom prst="rect">
            <a:avLst/>
          </a:prstGeom>
        </p:spPr>
      </p:pic>
      <p:pic>
        <p:nvPicPr>
          <p:cNvPr id="24" name="Picture 23">
            <a:extLst>
              <a:ext uri="{FF2B5EF4-FFF2-40B4-BE49-F238E27FC236}">
                <a16:creationId xmlns:a16="http://schemas.microsoft.com/office/drawing/2014/main" id="{0EA347BC-D73D-0CA8-4C29-12ACD39A8A7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935505" y="308025"/>
            <a:ext cx="1488849" cy="639740"/>
          </a:xfrm>
          <a:prstGeom prst="rect">
            <a:avLst/>
          </a:prstGeom>
        </p:spPr>
      </p:pic>
      <p:pic>
        <p:nvPicPr>
          <p:cNvPr id="27" name="Picture 26" descr="A logo for a hospital&#10;&#10;AI-generated content may be incorrect.">
            <a:extLst>
              <a:ext uri="{FF2B5EF4-FFF2-40B4-BE49-F238E27FC236}">
                <a16:creationId xmlns:a16="http://schemas.microsoft.com/office/drawing/2014/main" id="{5D38F00F-1C2D-5095-E63B-CED95EFA943D}"/>
              </a:ext>
            </a:extLst>
          </p:cNvPr>
          <p:cNvPicPr>
            <a:picLocks noChangeAspect="1"/>
          </p:cNvPicPr>
          <p:nvPr/>
        </p:nvPicPr>
        <p:blipFill>
          <a:blip r:embed="rId12">
            <a:extLst>
              <a:ext uri="{28A0092B-C50C-407E-A947-70E740481C1C}">
                <a14:useLocalDpi xmlns:a14="http://schemas.microsoft.com/office/drawing/2010/main" val="0"/>
              </a:ext>
            </a:extLst>
          </a:blip>
          <a:srcRect b="15718"/>
          <a:stretch>
            <a:fillRect/>
          </a:stretch>
        </p:blipFill>
        <p:spPr>
          <a:xfrm>
            <a:off x="37230899" y="494522"/>
            <a:ext cx="1524000" cy="792076"/>
          </a:xfrm>
          <a:prstGeom prst="rect">
            <a:avLst/>
          </a:prstGeom>
        </p:spPr>
      </p:pic>
      <p:pic>
        <p:nvPicPr>
          <p:cNvPr id="29" name="Picture 28">
            <a:extLst>
              <a:ext uri="{FF2B5EF4-FFF2-40B4-BE49-F238E27FC236}">
                <a16:creationId xmlns:a16="http://schemas.microsoft.com/office/drawing/2014/main" id="{BCA7E7D8-C104-2FEE-1B75-3239E7C1859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042675" y="123350"/>
            <a:ext cx="2741362" cy="509006"/>
          </a:xfrm>
          <a:prstGeom prst="rect">
            <a:avLst/>
          </a:prstGeom>
        </p:spPr>
      </p:pic>
      <p:pic>
        <p:nvPicPr>
          <p:cNvPr id="38" name="Picture 37">
            <a:extLst>
              <a:ext uri="{FF2B5EF4-FFF2-40B4-BE49-F238E27FC236}">
                <a16:creationId xmlns:a16="http://schemas.microsoft.com/office/drawing/2014/main" id="{7440727B-4C5B-453F-2FE4-930A1B058CB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23354" y="2222701"/>
            <a:ext cx="1517626" cy="1618131"/>
          </a:xfrm>
          <a:prstGeom prst="rect">
            <a:avLst/>
          </a:prstGeom>
        </p:spPr>
      </p:pic>
      <p:pic>
        <p:nvPicPr>
          <p:cNvPr id="44" name="Picture 43">
            <a:extLst>
              <a:ext uri="{FF2B5EF4-FFF2-40B4-BE49-F238E27FC236}">
                <a16:creationId xmlns:a16="http://schemas.microsoft.com/office/drawing/2014/main" id="{50139718-BD06-5418-82AB-FE8B76ED260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910" y="2290162"/>
            <a:ext cx="2336800" cy="1511300"/>
          </a:xfrm>
          <a:prstGeom prst="rect">
            <a:avLst/>
          </a:prstGeom>
        </p:spPr>
      </p:pic>
      <p:pic>
        <p:nvPicPr>
          <p:cNvPr id="47" name="Picture 46">
            <a:extLst>
              <a:ext uri="{FF2B5EF4-FFF2-40B4-BE49-F238E27FC236}">
                <a16:creationId xmlns:a16="http://schemas.microsoft.com/office/drawing/2014/main" id="{103B78BA-0E94-92F4-3D0F-DEAD73F248E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68516" y="1459979"/>
            <a:ext cx="2914585" cy="609196"/>
          </a:xfrm>
          <a:prstGeom prst="rect">
            <a:avLst/>
          </a:prstGeom>
        </p:spPr>
      </p:pic>
      <p:pic>
        <p:nvPicPr>
          <p:cNvPr id="14349" name="Picture 14348" descr="A blue and purple text&#10;&#10;AI-generated content may be incorrect.">
            <a:extLst>
              <a:ext uri="{FF2B5EF4-FFF2-40B4-BE49-F238E27FC236}">
                <a16:creationId xmlns:a16="http://schemas.microsoft.com/office/drawing/2014/main" id="{03FBB2D2-6B41-4AC2-D714-A84E355306D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977301" y="2242555"/>
            <a:ext cx="3921760" cy="824182"/>
          </a:xfrm>
          <a:prstGeom prst="rect">
            <a:avLst/>
          </a:prstGeom>
        </p:spPr>
      </p:pic>
      <p:pic>
        <p:nvPicPr>
          <p:cNvPr id="14360" name="Picture 14359">
            <a:extLst>
              <a:ext uri="{FF2B5EF4-FFF2-40B4-BE49-F238E27FC236}">
                <a16:creationId xmlns:a16="http://schemas.microsoft.com/office/drawing/2014/main" id="{FCCE433F-4C08-54B1-6A44-F1D512B3F734}"/>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126443" y="2533070"/>
            <a:ext cx="2286000" cy="1257300"/>
          </a:xfrm>
          <a:prstGeom prst="rect">
            <a:avLst/>
          </a:prstGeom>
        </p:spPr>
      </p:pic>
      <p:pic>
        <p:nvPicPr>
          <p:cNvPr id="14412" name="Picture 14411">
            <a:extLst>
              <a:ext uri="{FF2B5EF4-FFF2-40B4-BE49-F238E27FC236}">
                <a16:creationId xmlns:a16="http://schemas.microsoft.com/office/drawing/2014/main" id="{328BD51B-4DA8-7B7D-437C-7AB117DB039A}"/>
              </a:ext>
            </a:extLst>
          </p:cNvPr>
          <p:cNvPicPr>
            <a:picLocks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933277" y="2474166"/>
            <a:ext cx="1422400" cy="1422400"/>
          </a:xfrm>
          <a:prstGeom prst="rect">
            <a:avLst/>
          </a:prstGeom>
        </p:spPr>
      </p:pic>
      <p:pic>
        <p:nvPicPr>
          <p:cNvPr id="14416" name="Picture 14415">
            <a:extLst>
              <a:ext uri="{FF2B5EF4-FFF2-40B4-BE49-F238E27FC236}">
                <a16:creationId xmlns:a16="http://schemas.microsoft.com/office/drawing/2014/main" id="{A5CE5E98-470E-137A-786C-79D4C2B40E4A}"/>
              </a:ext>
            </a:extLst>
          </p:cNvPr>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193262" y="2515206"/>
            <a:ext cx="2072039" cy="1381359"/>
          </a:xfrm>
          <a:prstGeom prst="rect">
            <a:avLst/>
          </a:prstGeom>
        </p:spPr>
      </p:pic>
      <p:sp>
        <p:nvSpPr>
          <p:cNvPr id="14418" name="TextBox 14417">
            <a:extLst>
              <a:ext uri="{FF2B5EF4-FFF2-40B4-BE49-F238E27FC236}">
                <a16:creationId xmlns:a16="http://schemas.microsoft.com/office/drawing/2014/main" id="{13A19E1D-367E-615A-4E01-4630A8AF0B03}"/>
              </a:ext>
            </a:extLst>
          </p:cNvPr>
          <p:cNvSpPr txBox="1"/>
          <p:nvPr/>
        </p:nvSpPr>
        <p:spPr>
          <a:xfrm>
            <a:off x="273227" y="4871431"/>
            <a:ext cx="7857067" cy="3170099"/>
          </a:xfrm>
          <a:prstGeom prst="rect">
            <a:avLst/>
          </a:prstGeom>
          <a:noFill/>
        </p:spPr>
        <p:txBody>
          <a:bodyPr wrap="square" rtlCol="0">
            <a:spAutoFit/>
          </a:bodyPr>
          <a:lstStyle/>
          <a:p>
            <a:r>
              <a:rPr lang="en-US" b="0" dirty="0"/>
              <a:t>Electroencephalography (EEG) is the most commonly used tool for acute brain monitoring. Quantitative EEG (qEEG) allows quantitative analysis, visualization, and bedside display of EEG data. Challenges to EEG research include de-identification of EEG files, inefficient system to share EEGs, lack of secure data platforms for waveform and clinical data, and non-standardized analytic pipelines.</a:t>
            </a:r>
          </a:p>
        </p:txBody>
      </p:sp>
      <p:sp>
        <p:nvSpPr>
          <p:cNvPr id="14422" name="TextBox 14421">
            <a:extLst>
              <a:ext uri="{FF2B5EF4-FFF2-40B4-BE49-F238E27FC236}">
                <a16:creationId xmlns:a16="http://schemas.microsoft.com/office/drawing/2014/main" id="{8F7E38F7-B653-0D1F-7A74-5E071029554E}"/>
              </a:ext>
            </a:extLst>
          </p:cNvPr>
          <p:cNvSpPr txBox="1"/>
          <p:nvPr/>
        </p:nvSpPr>
        <p:spPr>
          <a:xfrm>
            <a:off x="259499" y="8899113"/>
            <a:ext cx="7857067" cy="4324261"/>
          </a:xfrm>
          <a:prstGeom prst="rect">
            <a:avLst/>
          </a:prstGeom>
          <a:noFill/>
        </p:spPr>
        <p:txBody>
          <a:bodyPr wrap="square">
            <a:spAutoFit/>
          </a:bodyPr>
          <a:lstStyle/>
          <a:p>
            <a:r>
              <a:rPr lang="en-US" dirty="0"/>
              <a:t>10 large pediatric academic centers convened to create a consortium to develop infrastructure for creating: </a:t>
            </a:r>
          </a:p>
          <a:p>
            <a:pPr marL="342900" indent="-342900">
              <a:buFont typeface="Arial" panose="020B0604020202020204" pitchFamily="34" charset="0"/>
              <a:buChar char="•"/>
            </a:pPr>
            <a:r>
              <a:rPr lang="en-US" b="0" dirty="0"/>
              <a:t>R</a:t>
            </a:r>
            <a:r>
              <a:rPr lang="en-US" b="0" dirty="0">
                <a:effectLst/>
                <a:latin typeface="Arial" panose="020B0604020202020204" pitchFamily="34" charset="0"/>
              </a:rPr>
              <a:t>egulatory infrastructure </a:t>
            </a:r>
            <a:r>
              <a:rPr lang="en-US" b="0" dirty="0"/>
              <a:t>connected to and managed within the </a:t>
            </a:r>
            <a:r>
              <a:rPr lang="en-US" b="0" dirty="0">
                <a:effectLst/>
                <a:latin typeface="Arial" panose="020B0604020202020204" pitchFamily="34" charset="0"/>
              </a:rPr>
              <a:t>research consortium, the Pediatric Quantitative EEG Strategic Taskforce (PedQuEST); </a:t>
            </a:r>
            <a:endParaRPr lang="en-US" b="0" dirty="0"/>
          </a:p>
          <a:p>
            <a:pPr marL="342900" indent="-342900">
              <a:buFont typeface="Arial" panose="020B0604020202020204" pitchFamily="34" charset="0"/>
              <a:buChar char="•"/>
            </a:pPr>
            <a:r>
              <a:rPr lang="en-US" b="0" dirty="0"/>
              <a:t>D</a:t>
            </a:r>
            <a:r>
              <a:rPr lang="en-US" b="0" dirty="0">
                <a:effectLst/>
                <a:latin typeface="Arial" panose="020B0604020202020204" pitchFamily="34" charset="0"/>
              </a:rPr>
              <a:t>ata extraction pipeline automating EEG data collection, deidentification, and transfer; </a:t>
            </a:r>
          </a:p>
          <a:p>
            <a:pPr marL="342900" indent="-342900">
              <a:buFont typeface="Arial" panose="020B0604020202020204" pitchFamily="34" charset="0"/>
              <a:buChar char="•"/>
            </a:pPr>
            <a:r>
              <a:rPr lang="en-US" b="0" dirty="0"/>
              <a:t>S</a:t>
            </a:r>
            <a:r>
              <a:rPr lang="en-US" b="0" dirty="0">
                <a:effectLst/>
                <a:latin typeface="Arial" panose="020B0604020202020204" pitchFamily="34" charset="0"/>
              </a:rPr>
              <a:t>tate-of-the-art research platform for EEG storage and analysis linked to clinical data.</a:t>
            </a:r>
          </a:p>
        </p:txBody>
      </p:sp>
      <p:sp>
        <p:nvSpPr>
          <p:cNvPr id="14424" name="TextBox 14423">
            <a:extLst>
              <a:ext uri="{FF2B5EF4-FFF2-40B4-BE49-F238E27FC236}">
                <a16:creationId xmlns:a16="http://schemas.microsoft.com/office/drawing/2014/main" id="{0F0D4CE0-3ACF-7947-DAC8-9601121F8555}"/>
              </a:ext>
            </a:extLst>
          </p:cNvPr>
          <p:cNvSpPr txBox="1"/>
          <p:nvPr/>
        </p:nvSpPr>
        <p:spPr>
          <a:xfrm>
            <a:off x="87724" y="14042173"/>
            <a:ext cx="4464069" cy="7663636"/>
          </a:xfrm>
          <a:prstGeom prst="rect">
            <a:avLst/>
          </a:prstGeom>
          <a:noFill/>
        </p:spPr>
        <p:txBody>
          <a:bodyPr wrap="square" numCol="1" spcCol="182880">
            <a:spAutoFit/>
          </a:bodyPr>
          <a:lstStyle/>
          <a:p>
            <a:pPr>
              <a:buNone/>
            </a:pPr>
            <a:r>
              <a:rPr lang="en-US" sz="3200" dirty="0">
                <a:effectLst/>
                <a:latin typeface="Arial" panose="020B0604020202020204" pitchFamily="34" charset="0"/>
              </a:rPr>
              <a:t>Regulatory: </a:t>
            </a:r>
          </a:p>
          <a:p>
            <a:pPr>
              <a:buNone/>
            </a:pPr>
            <a:endParaRPr lang="en-US" sz="800" dirty="0">
              <a:effectLst/>
              <a:latin typeface="Arial" panose="020B0604020202020204" pitchFamily="34" charset="0"/>
            </a:endParaRPr>
          </a:p>
          <a:p>
            <a:pPr marL="457200" indent="-457200">
              <a:spcBef>
                <a:spcPts val="0"/>
              </a:spcBef>
              <a:buFont typeface="Arial" panose="020B0604020202020204" pitchFamily="34" charset="0"/>
              <a:buChar char="•"/>
            </a:pPr>
            <a:r>
              <a:rPr lang="en-US" sz="2800" b="0" dirty="0"/>
              <a:t>Centralized IRB and data-sharing agreement across 10 sites (Fig. 1)</a:t>
            </a:r>
          </a:p>
          <a:p>
            <a:pPr marL="457200" indent="-457200">
              <a:spcBef>
                <a:spcPts val="0"/>
              </a:spcBef>
              <a:buFont typeface="Arial" panose="020B0604020202020204" pitchFamily="34" charset="0"/>
              <a:buChar char="•"/>
            </a:pPr>
            <a:endParaRPr lang="en-US" sz="800" b="0" dirty="0"/>
          </a:p>
          <a:p>
            <a:pPr marL="457200" indent="-457200">
              <a:spcBef>
                <a:spcPts val="0"/>
              </a:spcBef>
              <a:buFont typeface="Arial" panose="020B0604020202020204" pitchFamily="34" charset="0"/>
              <a:buChar char="•"/>
            </a:pPr>
            <a:r>
              <a:rPr lang="en-US" sz="2800" b="0" dirty="0"/>
              <a:t>Governance for current and future projects</a:t>
            </a:r>
          </a:p>
          <a:p>
            <a:pPr marL="457200" indent="-457200">
              <a:spcBef>
                <a:spcPts val="0"/>
              </a:spcBef>
              <a:buFont typeface="Arial" panose="020B0604020202020204" pitchFamily="34" charset="0"/>
              <a:buChar char="•"/>
            </a:pPr>
            <a:endParaRPr lang="en-US" sz="800" b="0" dirty="0"/>
          </a:p>
          <a:p>
            <a:pPr marL="457200" indent="-457200">
              <a:spcBef>
                <a:spcPts val="0"/>
              </a:spcBef>
              <a:buFont typeface="Arial" panose="020B0604020202020204" pitchFamily="34" charset="0"/>
              <a:buChar char="•"/>
            </a:pPr>
            <a:r>
              <a:rPr lang="en-US" sz="2800" b="0" dirty="0"/>
              <a:t>Scientific Committee evaluates proposals and oversee studies</a:t>
            </a:r>
          </a:p>
          <a:p>
            <a:pPr marL="457200" indent="-457200">
              <a:spcBef>
                <a:spcPts val="0"/>
              </a:spcBef>
              <a:buFont typeface="Arial" panose="020B0604020202020204" pitchFamily="34" charset="0"/>
              <a:buChar char="•"/>
            </a:pPr>
            <a:endParaRPr lang="en-US" sz="800" b="0" dirty="0"/>
          </a:p>
          <a:p>
            <a:pPr marL="457200" indent="-457200">
              <a:spcBef>
                <a:spcPts val="0"/>
              </a:spcBef>
              <a:buFont typeface="Arial" panose="020B0604020202020204" pitchFamily="34" charset="0"/>
              <a:buChar char="•"/>
            </a:pPr>
            <a:r>
              <a:rPr lang="en-US" sz="2800" b="0" dirty="0"/>
              <a:t>Rapid site onboarding and new study activation</a:t>
            </a:r>
          </a:p>
          <a:p>
            <a:pPr marL="457200" indent="-457200">
              <a:spcBef>
                <a:spcPts val="0"/>
              </a:spcBef>
              <a:buFont typeface="Arial" panose="020B0604020202020204" pitchFamily="34" charset="0"/>
              <a:buChar char="•"/>
            </a:pPr>
            <a:endParaRPr lang="en-US" sz="800" b="0" dirty="0"/>
          </a:p>
          <a:p>
            <a:pPr marL="457200" indent="-457200">
              <a:spcBef>
                <a:spcPts val="0"/>
              </a:spcBef>
              <a:buFont typeface="Arial" panose="020B0604020202020204" pitchFamily="34" charset="0"/>
              <a:buChar char="•"/>
            </a:pPr>
            <a:r>
              <a:rPr lang="en-US" sz="2800" b="0" dirty="0"/>
              <a:t>Mentorship and regulatory support for investigators using PedQuEST.</a:t>
            </a:r>
          </a:p>
        </p:txBody>
      </p:sp>
      <p:grpSp>
        <p:nvGrpSpPr>
          <p:cNvPr id="14648" name="Group 14647">
            <a:extLst>
              <a:ext uri="{FF2B5EF4-FFF2-40B4-BE49-F238E27FC236}">
                <a16:creationId xmlns:a16="http://schemas.microsoft.com/office/drawing/2014/main" id="{50E265D9-CD86-0520-77E1-7B5805B55375}"/>
              </a:ext>
            </a:extLst>
          </p:cNvPr>
          <p:cNvGrpSpPr/>
          <p:nvPr/>
        </p:nvGrpSpPr>
        <p:grpSpPr>
          <a:xfrm>
            <a:off x="8165570" y="4669381"/>
            <a:ext cx="15285953" cy="8297375"/>
            <a:chOff x="-57992" y="13120008"/>
            <a:chExt cx="16720392" cy="8418510"/>
          </a:xfrm>
        </p:grpSpPr>
        <p:sp>
          <p:nvSpPr>
            <p:cNvPr id="14611" name="TextBox 14610">
              <a:extLst>
                <a:ext uri="{FF2B5EF4-FFF2-40B4-BE49-F238E27FC236}">
                  <a16:creationId xmlns:a16="http://schemas.microsoft.com/office/drawing/2014/main" id="{22EDBB3D-BE5A-B1F7-712A-6FFD0542953B}"/>
                </a:ext>
              </a:extLst>
            </p:cNvPr>
            <p:cNvSpPr txBox="1"/>
            <p:nvPr/>
          </p:nvSpPr>
          <p:spPr>
            <a:xfrm>
              <a:off x="11779158" y="16409624"/>
              <a:ext cx="4883242" cy="1077218"/>
            </a:xfrm>
            <a:prstGeom prst="rect">
              <a:avLst/>
            </a:prstGeom>
            <a:noFill/>
          </p:spPr>
          <p:txBody>
            <a:bodyPr wrap="square" rtlCol="0">
              <a:spAutoFit/>
            </a:bodyPr>
            <a:lstStyle/>
            <a:p>
              <a:r>
                <a:rPr lang="en-US" sz="1600" b="1" dirty="0"/>
                <a:t>Pennsieve Research Team + pedQuEST PIs, Scientific Committee, and Designated staff</a:t>
              </a:r>
            </a:p>
            <a:p>
              <a:r>
                <a:rPr lang="en-US" sz="1600" dirty="0"/>
                <a:t>  Access to full datasets for data verification, cleaning, and distribution</a:t>
              </a:r>
            </a:p>
          </p:txBody>
        </p:sp>
        <p:sp>
          <p:nvSpPr>
            <p:cNvPr id="14618" name="TextBox 14617">
              <a:extLst>
                <a:ext uri="{FF2B5EF4-FFF2-40B4-BE49-F238E27FC236}">
                  <a16:creationId xmlns:a16="http://schemas.microsoft.com/office/drawing/2014/main" id="{E6D84650-18B2-B5DE-8284-4E29F1FF88EA}"/>
                </a:ext>
              </a:extLst>
            </p:cNvPr>
            <p:cNvSpPr txBox="1"/>
            <p:nvPr/>
          </p:nvSpPr>
          <p:spPr>
            <a:xfrm>
              <a:off x="11779158" y="20851777"/>
              <a:ext cx="4680042" cy="584775"/>
            </a:xfrm>
            <a:prstGeom prst="rect">
              <a:avLst/>
            </a:prstGeom>
            <a:noFill/>
          </p:spPr>
          <p:txBody>
            <a:bodyPr wrap="square">
              <a:spAutoFit/>
            </a:bodyPr>
            <a:lstStyle/>
            <a:p>
              <a:r>
                <a:rPr lang="en-US" sz="1600" b="1" dirty="0"/>
                <a:t>Approved research team analyzing data external to Pennsieve </a:t>
              </a:r>
            </a:p>
          </p:txBody>
        </p:sp>
        <p:grpSp>
          <p:nvGrpSpPr>
            <p:cNvPr id="14594" name="Group 14593">
              <a:extLst>
                <a:ext uri="{FF2B5EF4-FFF2-40B4-BE49-F238E27FC236}">
                  <a16:creationId xmlns:a16="http://schemas.microsoft.com/office/drawing/2014/main" id="{53845A0B-43A3-7F46-CF6F-61455470B168}"/>
                </a:ext>
              </a:extLst>
            </p:cNvPr>
            <p:cNvGrpSpPr/>
            <p:nvPr/>
          </p:nvGrpSpPr>
          <p:grpSpPr>
            <a:xfrm>
              <a:off x="5210077" y="13903093"/>
              <a:ext cx="3571607" cy="1302254"/>
              <a:chOff x="4038147" y="34687"/>
              <a:chExt cx="2910617" cy="1181202"/>
            </a:xfrm>
          </p:grpSpPr>
          <p:pic>
            <p:nvPicPr>
              <p:cNvPr id="14595" name="Picture 14" descr="REDCap - Penn State Clinical and Translational Science Institute">
                <a:extLst>
                  <a:ext uri="{FF2B5EF4-FFF2-40B4-BE49-F238E27FC236}">
                    <a16:creationId xmlns:a16="http://schemas.microsoft.com/office/drawing/2014/main" id="{CF15F496-D1E8-EA6C-1FF2-7C0C48C988A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64061" y="638731"/>
                <a:ext cx="1655183" cy="57715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4596" name="Picture 14595">
                <a:extLst>
                  <a:ext uri="{FF2B5EF4-FFF2-40B4-BE49-F238E27FC236}">
                    <a16:creationId xmlns:a16="http://schemas.microsoft.com/office/drawing/2014/main" id="{F44E4EB5-F128-8EDA-4F3E-D072867FDFBB}"/>
                  </a:ext>
                </a:extLst>
              </p:cNvPr>
              <p:cNvPicPr>
                <a:picLocks noChangeAspect="1"/>
              </p:cNvPicPr>
              <p:nvPr/>
            </p:nvPicPr>
            <p:blipFill>
              <a:blip r:embed="rId22"/>
              <a:stretch>
                <a:fillRect/>
              </a:stretch>
            </p:blipFill>
            <p:spPr>
              <a:xfrm>
                <a:off x="4105212" y="34687"/>
                <a:ext cx="2772878" cy="285554"/>
              </a:xfrm>
              <a:prstGeom prst="rect">
                <a:avLst/>
              </a:prstGeom>
            </p:spPr>
          </p:pic>
          <p:sp>
            <p:nvSpPr>
              <p:cNvPr id="14597" name="TextBox 14596">
                <a:extLst>
                  <a:ext uri="{FF2B5EF4-FFF2-40B4-BE49-F238E27FC236}">
                    <a16:creationId xmlns:a16="http://schemas.microsoft.com/office/drawing/2014/main" id="{E25ED369-D5E1-B4BF-A864-1DC209AE1817}"/>
                  </a:ext>
                </a:extLst>
              </p:cNvPr>
              <p:cNvSpPr txBox="1"/>
              <p:nvPr/>
            </p:nvSpPr>
            <p:spPr>
              <a:xfrm>
                <a:off x="4038147" y="265393"/>
                <a:ext cx="2910617" cy="461665"/>
              </a:xfrm>
              <a:prstGeom prst="rect">
                <a:avLst/>
              </a:prstGeom>
              <a:noFill/>
            </p:spPr>
            <p:txBody>
              <a:bodyPr wrap="square" rtlCol="0">
                <a:spAutoFit/>
              </a:bodyPr>
              <a:lstStyle/>
              <a:p>
                <a:pPr algn="ctr"/>
                <a:r>
                  <a:rPr lang="en-US" sz="1200" b="1" dirty="0"/>
                  <a:t>Central Consortium Agreement and Data Coordinating Center</a:t>
                </a:r>
                <a:endParaRPr lang="en-US" sz="1200" dirty="0"/>
              </a:p>
            </p:txBody>
          </p:sp>
        </p:grpSp>
        <p:pic>
          <p:nvPicPr>
            <p:cNvPr id="14598" name="Picture 14597" descr="A picture containing graphical user interface&#10;&#10;Description automatically generated">
              <a:extLst>
                <a:ext uri="{FF2B5EF4-FFF2-40B4-BE49-F238E27FC236}">
                  <a16:creationId xmlns:a16="http://schemas.microsoft.com/office/drawing/2014/main" id="{B2FE8A5A-5E2D-4D20-20DF-1F22C37C5335}"/>
                </a:ext>
              </a:extLst>
            </p:cNvPr>
            <p:cNvPicPr>
              <a:picLocks noChangeAspect="1"/>
            </p:cNvPicPr>
            <p:nvPr/>
          </p:nvPicPr>
          <p:blipFill>
            <a:blip r:embed="rId23"/>
            <a:stretch>
              <a:fillRect/>
            </a:stretch>
          </p:blipFill>
          <p:spPr>
            <a:xfrm>
              <a:off x="691275" y="15449357"/>
              <a:ext cx="2311696" cy="1729102"/>
            </a:xfrm>
            <a:prstGeom prst="rect">
              <a:avLst/>
            </a:prstGeom>
          </p:spPr>
        </p:pic>
        <p:sp>
          <p:nvSpPr>
            <p:cNvPr id="14599" name="TextBox 14598">
              <a:extLst>
                <a:ext uri="{FF2B5EF4-FFF2-40B4-BE49-F238E27FC236}">
                  <a16:creationId xmlns:a16="http://schemas.microsoft.com/office/drawing/2014/main" id="{61C4A0CC-0024-5957-9949-5620D4B62E1D}"/>
                </a:ext>
              </a:extLst>
            </p:cNvPr>
            <p:cNvSpPr txBox="1"/>
            <p:nvPr/>
          </p:nvSpPr>
          <p:spPr>
            <a:xfrm>
              <a:off x="1411276" y="15219594"/>
              <a:ext cx="831035" cy="407182"/>
            </a:xfrm>
            <a:prstGeom prst="rect">
              <a:avLst/>
            </a:prstGeom>
            <a:noFill/>
          </p:spPr>
          <p:txBody>
            <a:bodyPr wrap="none" rtlCol="0">
              <a:spAutoFit/>
            </a:bodyPr>
            <a:lstStyle/>
            <a:p>
              <a:r>
                <a:rPr lang="en-US" dirty="0"/>
                <a:t>Sites</a:t>
              </a:r>
            </a:p>
          </p:txBody>
        </p:sp>
        <p:sp>
          <p:nvSpPr>
            <p:cNvPr id="14600" name="TextBox 14599">
              <a:extLst>
                <a:ext uri="{FF2B5EF4-FFF2-40B4-BE49-F238E27FC236}">
                  <a16:creationId xmlns:a16="http://schemas.microsoft.com/office/drawing/2014/main" id="{9F72862F-BBA1-3274-493A-2F12BAFA0670}"/>
                </a:ext>
              </a:extLst>
            </p:cNvPr>
            <p:cNvSpPr txBox="1"/>
            <p:nvPr/>
          </p:nvSpPr>
          <p:spPr>
            <a:xfrm>
              <a:off x="-57992" y="17091123"/>
              <a:ext cx="4241329" cy="1730522"/>
            </a:xfrm>
            <a:prstGeom prst="rect">
              <a:avLst/>
            </a:prstGeom>
            <a:noFill/>
          </p:spPr>
          <p:txBody>
            <a:bodyPr wrap="none" rtlCol="0">
              <a:spAutoFit/>
            </a:bodyPr>
            <a:lstStyle/>
            <a:p>
              <a:r>
                <a:rPr lang="en-US" sz="1600" dirty="0"/>
                <a:t>Coded data with identifiers:</a:t>
              </a:r>
            </a:p>
            <a:p>
              <a:r>
                <a:rPr lang="en-US" sz="1600" dirty="0"/>
                <a:t>	Medical Record Number</a:t>
              </a:r>
            </a:p>
            <a:p>
              <a:r>
                <a:rPr lang="en-US" sz="1600" dirty="0"/>
                <a:t>	Full Name</a:t>
              </a:r>
            </a:p>
            <a:p>
              <a:r>
                <a:rPr lang="en-US" sz="1600" dirty="0"/>
                <a:t>	Date of Birth</a:t>
              </a:r>
            </a:p>
            <a:p>
              <a:r>
                <a:rPr lang="en-US" sz="1600" dirty="0"/>
                <a:t>	Study ID</a:t>
              </a:r>
            </a:p>
            <a:p>
              <a:r>
                <a:rPr lang="en-US" sz="1600" dirty="0"/>
                <a:t>	EEG File Names</a:t>
              </a:r>
            </a:p>
          </p:txBody>
        </p:sp>
        <p:sp>
          <p:nvSpPr>
            <p:cNvPr id="14601" name="TextBox 14600">
              <a:extLst>
                <a:ext uri="{FF2B5EF4-FFF2-40B4-BE49-F238E27FC236}">
                  <a16:creationId xmlns:a16="http://schemas.microsoft.com/office/drawing/2014/main" id="{CF53F210-8F50-DB37-FB5F-79D4DCC63184}"/>
                </a:ext>
              </a:extLst>
            </p:cNvPr>
            <p:cNvSpPr txBox="1"/>
            <p:nvPr/>
          </p:nvSpPr>
          <p:spPr>
            <a:xfrm>
              <a:off x="3497759" y="15888509"/>
              <a:ext cx="2704805" cy="836518"/>
            </a:xfrm>
            <a:prstGeom prst="rect">
              <a:avLst/>
            </a:prstGeom>
            <a:noFill/>
          </p:spPr>
          <p:txBody>
            <a:bodyPr wrap="none" rtlCol="0">
              <a:spAutoFit/>
            </a:bodyPr>
            <a:lstStyle/>
            <a:p>
              <a:pPr algn="ctr"/>
              <a:r>
                <a:rPr lang="en-US" sz="1600" dirty="0"/>
                <a:t>Limited Clinical Dataset</a:t>
              </a:r>
            </a:p>
            <a:p>
              <a:pPr algn="ctr"/>
              <a:r>
                <a:rPr lang="en-US" sz="1600" dirty="0"/>
                <a:t>Extracted from EMR </a:t>
              </a:r>
            </a:p>
            <a:p>
              <a:pPr algn="ctr"/>
              <a:r>
                <a:rPr lang="en-US" sz="1600" dirty="0"/>
                <a:t>PHI limited to dates/times</a:t>
              </a:r>
            </a:p>
          </p:txBody>
        </p:sp>
        <p:grpSp>
          <p:nvGrpSpPr>
            <p:cNvPr id="14602" name="Group 14601">
              <a:extLst>
                <a:ext uri="{FF2B5EF4-FFF2-40B4-BE49-F238E27FC236}">
                  <a16:creationId xmlns:a16="http://schemas.microsoft.com/office/drawing/2014/main" id="{F869AE73-2FE0-489E-6705-34E67774A254}"/>
                </a:ext>
              </a:extLst>
            </p:cNvPr>
            <p:cNvGrpSpPr/>
            <p:nvPr/>
          </p:nvGrpSpPr>
          <p:grpSpPr>
            <a:xfrm>
              <a:off x="6075510" y="17963508"/>
              <a:ext cx="2055979" cy="1735823"/>
              <a:chOff x="4951046" y="4325139"/>
              <a:chExt cx="1675483" cy="1574468"/>
            </a:xfrm>
          </p:grpSpPr>
          <p:pic>
            <p:nvPicPr>
              <p:cNvPr id="14603" name="Graphic 14602" descr="Cloud with solid fill">
                <a:extLst>
                  <a:ext uri="{FF2B5EF4-FFF2-40B4-BE49-F238E27FC236}">
                    <a16:creationId xmlns:a16="http://schemas.microsoft.com/office/drawing/2014/main" id="{37548CB2-E031-1CDD-3D86-D178C85C30D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51046" y="4325139"/>
                <a:ext cx="1675483" cy="1574468"/>
              </a:xfrm>
              <a:prstGeom prst="rect">
                <a:avLst/>
              </a:prstGeom>
              <a:effectLst>
                <a:innerShdw blurRad="63500" dist="50800" dir="13500000">
                  <a:prstClr val="black">
                    <a:alpha val="50000"/>
                  </a:prstClr>
                </a:innerShdw>
              </a:effectLst>
            </p:spPr>
          </p:pic>
          <p:pic>
            <p:nvPicPr>
              <p:cNvPr id="14604" name="Picture 14603" descr="Pennsieve-Logo-RGB-Large">
                <a:extLst>
                  <a:ext uri="{FF2B5EF4-FFF2-40B4-BE49-F238E27FC236}">
                    <a16:creationId xmlns:a16="http://schemas.microsoft.com/office/drawing/2014/main" id="{C67B8660-A339-EB50-3F0B-BB26A6A05A8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82699" y="5172656"/>
                <a:ext cx="1212176" cy="255062"/>
              </a:xfrm>
              <a:prstGeom prst="rect">
                <a:avLst/>
              </a:prstGeom>
              <a:noFill/>
              <a:extLst>
                <a:ext uri="{909E8E84-426E-40DD-AFC4-6F175D3DCCD1}">
                  <a14:hiddenFill xmlns:a14="http://schemas.microsoft.com/office/drawing/2010/main">
                    <a:solidFill>
                      <a:srgbClr val="FFFFFF"/>
                    </a:solidFill>
                  </a14:hiddenFill>
                </a:ext>
              </a:extLst>
            </p:spPr>
          </p:pic>
        </p:grpSp>
        <p:sp>
          <p:nvSpPr>
            <p:cNvPr id="14605" name="Notched Right Arrow 14604">
              <a:extLst>
                <a:ext uri="{FF2B5EF4-FFF2-40B4-BE49-F238E27FC236}">
                  <a16:creationId xmlns:a16="http://schemas.microsoft.com/office/drawing/2014/main" id="{C3F8C21E-232F-760A-8C2C-5308225E520A}"/>
                </a:ext>
              </a:extLst>
            </p:cNvPr>
            <p:cNvSpPr/>
            <p:nvPr/>
          </p:nvSpPr>
          <p:spPr>
            <a:xfrm rot="1054271">
              <a:off x="2789227" y="17993938"/>
              <a:ext cx="3448411" cy="657463"/>
            </a:xfrm>
            <a:prstGeom prst="notchedRightArrow">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Transfer</a:t>
              </a:r>
            </a:p>
          </p:txBody>
        </p:sp>
        <p:sp>
          <p:nvSpPr>
            <p:cNvPr id="14606" name="TextBox 14605">
              <a:extLst>
                <a:ext uri="{FF2B5EF4-FFF2-40B4-BE49-F238E27FC236}">
                  <a16:creationId xmlns:a16="http://schemas.microsoft.com/office/drawing/2014/main" id="{A3A010A3-2F74-849C-32E7-05F4B9944020}"/>
                </a:ext>
              </a:extLst>
            </p:cNvPr>
            <p:cNvSpPr txBox="1"/>
            <p:nvPr/>
          </p:nvSpPr>
          <p:spPr>
            <a:xfrm>
              <a:off x="2710713" y="18734307"/>
              <a:ext cx="3013898" cy="373250"/>
            </a:xfrm>
            <a:prstGeom prst="rect">
              <a:avLst/>
            </a:prstGeom>
            <a:noFill/>
          </p:spPr>
          <p:txBody>
            <a:bodyPr wrap="none" rtlCol="0">
              <a:spAutoFit/>
            </a:bodyPr>
            <a:lstStyle/>
            <a:p>
              <a:pPr algn="ctr"/>
              <a:r>
                <a:rPr lang="en-US" sz="1600" dirty="0"/>
                <a:t>Deidentified EEG Files*</a:t>
              </a:r>
            </a:p>
          </p:txBody>
        </p:sp>
        <p:sp>
          <p:nvSpPr>
            <p:cNvPr id="14607" name="TextBox 14606">
              <a:extLst>
                <a:ext uri="{FF2B5EF4-FFF2-40B4-BE49-F238E27FC236}">
                  <a16:creationId xmlns:a16="http://schemas.microsoft.com/office/drawing/2014/main" id="{6DF90151-8803-5F45-B797-E0D0FB411A0F}"/>
                </a:ext>
              </a:extLst>
            </p:cNvPr>
            <p:cNvSpPr txBox="1"/>
            <p:nvPr/>
          </p:nvSpPr>
          <p:spPr>
            <a:xfrm>
              <a:off x="7080074" y="15876515"/>
              <a:ext cx="1611793" cy="836518"/>
            </a:xfrm>
            <a:prstGeom prst="rect">
              <a:avLst/>
            </a:prstGeom>
            <a:noFill/>
          </p:spPr>
          <p:txBody>
            <a:bodyPr wrap="square" rtlCol="0">
              <a:spAutoFit/>
            </a:bodyPr>
            <a:lstStyle/>
            <a:p>
              <a:pPr algn="ctr"/>
              <a:r>
                <a:rPr lang="en-US" sz="1600" dirty="0"/>
                <a:t>Fully Deidentified Clinical Data</a:t>
              </a:r>
            </a:p>
          </p:txBody>
        </p:sp>
        <p:sp>
          <p:nvSpPr>
            <p:cNvPr id="14608" name="TextBox 14607">
              <a:extLst>
                <a:ext uri="{FF2B5EF4-FFF2-40B4-BE49-F238E27FC236}">
                  <a16:creationId xmlns:a16="http://schemas.microsoft.com/office/drawing/2014/main" id="{B3194472-4874-6A62-FA56-B479E097261F}"/>
                </a:ext>
              </a:extLst>
            </p:cNvPr>
            <p:cNvSpPr txBox="1"/>
            <p:nvPr/>
          </p:nvSpPr>
          <p:spPr>
            <a:xfrm>
              <a:off x="670942" y="20215079"/>
              <a:ext cx="5671670" cy="1323439"/>
            </a:xfrm>
            <a:prstGeom prst="rect">
              <a:avLst/>
            </a:prstGeom>
            <a:noFill/>
            <a:ln>
              <a:solidFill>
                <a:schemeClr val="tx1"/>
              </a:solidFill>
            </a:ln>
          </p:spPr>
          <p:txBody>
            <a:bodyPr wrap="square" rtlCol="0">
              <a:spAutoFit/>
            </a:bodyPr>
            <a:lstStyle/>
            <a:p>
              <a:r>
                <a:rPr lang="en-US" sz="1600" dirty="0"/>
                <a:t>*At a future date where Pennsieve is covered by HIPAA protections, the limited PHI including dates from Michigan and sites may be transferred. This will allow date shifting to be performed in the same platform and avoid the risk of misaligned data. </a:t>
              </a:r>
            </a:p>
          </p:txBody>
        </p:sp>
        <p:sp>
          <p:nvSpPr>
            <p:cNvPr id="14609" name="Notched Right Arrow 14608">
              <a:extLst>
                <a:ext uri="{FF2B5EF4-FFF2-40B4-BE49-F238E27FC236}">
                  <a16:creationId xmlns:a16="http://schemas.microsoft.com/office/drawing/2014/main" id="{AF8B6871-DC30-DEBA-6C6F-C679E0B1BE54}"/>
                </a:ext>
              </a:extLst>
            </p:cNvPr>
            <p:cNvSpPr/>
            <p:nvPr/>
          </p:nvSpPr>
          <p:spPr>
            <a:xfrm rot="1457563">
              <a:off x="7855340" y="19737005"/>
              <a:ext cx="3930623" cy="657463"/>
            </a:xfrm>
            <a:prstGeom prst="notchedRightArrow">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Transfer</a:t>
              </a:r>
            </a:p>
          </p:txBody>
        </p:sp>
        <p:pic>
          <p:nvPicPr>
            <p:cNvPr id="14610" name="Picture 14609">
              <a:extLst>
                <a:ext uri="{FF2B5EF4-FFF2-40B4-BE49-F238E27FC236}">
                  <a16:creationId xmlns:a16="http://schemas.microsoft.com/office/drawing/2014/main" id="{9565D2FA-1971-5B43-3BE7-340C0BCC1C3D}"/>
                </a:ext>
              </a:extLst>
            </p:cNvPr>
            <p:cNvPicPr>
              <a:picLocks noChangeAspect="1"/>
            </p:cNvPicPr>
            <p:nvPr/>
          </p:nvPicPr>
          <p:blipFill rotWithShape="1">
            <a:blip r:embed="rId26"/>
            <a:srcRect r="7553" b="11245"/>
            <a:stretch/>
          </p:blipFill>
          <p:spPr>
            <a:xfrm>
              <a:off x="11828375" y="15138400"/>
              <a:ext cx="3371976" cy="828547"/>
            </a:xfrm>
            <a:prstGeom prst="rect">
              <a:avLst/>
            </a:prstGeom>
            <a:ln>
              <a:noFill/>
            </a:ln>
          </p:spPr>
        </p:pic>
        <p:pic>
          <p:nvPicPr>
            <p:cNvPr id="14612" name="Picture 14611" descr="A picture containing graphical user interface&#10;&#10;Description automatically generated">
              <a:extLst>
                <a:ext uri="{FF2B5EF4-FFF2-40B4-BE49-F238E27FC236}">
                  <a16:creationId xmlns:a16="http://schemas.microsoft.com/office/drawing/2014/main" id="{710576E6-76A4-1FB3-98BC-57331D006335}"/>
                </a:ext>
              </a:extLst>
            </p:cNvPr>
            <p:cNvPicPr>
              <a:picLocks noChangeAspect="1"/>
            </p:cNvPicPr>
            <p:nvPr/>
          </p:nvPicPr>
          <p:blipFill>
            <a:blip r:embed="rId23"/>
            <a:stretch>
              <a:fillRect/>
            </a:stretch>
          </p:blipFill>
          <p:spPr>
            <a:xfrm>
              <a:off x="14282730" y="13396602"/>
              <a:ext cx="1835243" cy="1372723"/>
            </a:xfrm>
            <a:prstGeom prst="rect">
              <a:avLst/>
            </a:prstGeom>
          </p:spPr>
        </p:pic>
        <p:sp>
          <p:nvSpPr>
            <p:cNvPr id="14613" name="TextBox 14612">
              <a:extLst>
                <a:ext uri="{FF2B5EF4-FFF2-40B4-BE49-F238E27FC236}">
                  <a16:creationId xmlns:a16="http://schemas.microsoft.com/office/drawing/2014/main" id="{5F10021A-737D-439E-4CAF-477CF31AF476}"/>
                </a:ext>
              </a:extLst>
            </p:cNvPr>
            <p:cNvSpPr txBox="1"/>
            <p:nvPr/>
          </p:nvSpPr>
          <p:spPr>
            <a:xfrm>
              <a:off x="11855358" y="14396615"/>
              <a:ext cx="4603840" cy="830997"/>
            </a:xfrm>
            <a:prstGeom prst="rect">
              <a:avLst/>
            </a:prstGeom>
            <a:noFill/>
          </p:spPr>
          <p:txBody>
            <a:bodyPr wrap="square" rtlCol="0">
              <a:spAutoFit/>
            </a:bodyPr>
            <a:lstStyle/>
            <a:p>
              <a:r>
                <a:rPr lang="en-US" sz="1600" b="1" dirty="0"/>
                <a:t>Site Research Team:</a:t>
              </a:r>
            </a:p>
            <a:p>
              <a:r>
                <a:rPr lang="en-US" sz="1600" dirty="0"/>
                <a:t>  Access to own site datasets for data verification, cleaning, and analysis. </a:t>
              </a:r>
            </a:p>
          </p:txBody>
        </p:sp>
        <p:sp>
          <p:nvSpPr>
            <p:cNvPr id="14614" name="TextBox 14613">
              <a:extLst>
                <a:ext uri="{FF2B5EF4-FFF2-40B4-BE49-F238E27FC236}">
                  <a16:creationId xmlns:a16="http://schemas.microsoft.com/office/drawing/2014/main" id="{A001B17A-1965-8787-70BA-D3DFB5E476E1}"/>
                </a:ext>
              </a:extLst>
            </p:cNvPr>
            <p:cNvSpPr txBox="1"/>
            <p:nvPr/>
          </p:nvSpPr>
          <p:spPr>
            <a:xfrm>
              <a:off x="11800276" y="18810280"/>
              <a:ext cx="4712415" cy="830997"/>
            </a:xfrm>
            <a:prstGeom prst="rect">
              <a:avLst/>
            </a:prstGeom>
            <a:noFill/>
          </p:spPr>
          <p:txBody>
            <a:bodyPr wrap="square" rtlCol="0">
              <a:spAutoFit/>
            </a:bodyPr>
            <a:lstStyle/>
            <a:p>
              <a:r>
                <a:rPr lang="en-US" sz="1600" b="1" dirty="0"/>
                <a:t>Approved research team using Pennsieve:</a:t>
              </a:r>
            </a:p>
            <a:p>
              <a:r>
                <a:rPr lang="en-US" sz="1600" dirty="0"/>
                <a:t>  Access to multisite de-identified dataset for analysis through Pennsieve</a:t>
              </a:r>
            </a:p>
          </p:txBody>
        </p:sp>
        <p:pic>
          <p:nvPicPr>
            <p:cNvPr id="14615" name="Picture 4" descr="Researchers concept illustration">
              <a:extLst>
                <a:ext uri="{FF2B5EF4-FFF2-40B4-BE49-F238E27FC236}">
                  <a16:creationId xmlns:a16="http://schemas.microsoft.com/office/drawing/2014/main" id="{4F7060CC-EB31-30BD-936E-216EB32964C0}"/>
                </a:ext>
              </a:extLst>
            </p:cNvPr>
            <p:cNvPicPr>
              <a:picLocks noChangeAspect="1" noChangeArrowheads="1"/>
            </p:cNvPicPr>
            <p:nvPr/>
          </p:nvPicPr>
          <p:blipFill rotWithShape="1">
            <a:blip r:embed="rId27">
              <a:clrChange>
                <a:clrFrom>
                  <a:srgbClr val="FFFFFF"/>
                </a:clrFrom>
                <a:clrTo>
                  <a:srgbClr val="FFFFFF">
                    <a:alpha val="0"/>
                  </a:srgbClr>
                </a:clrTo>
              </a:clrChange>
              <a:extLst>
                <a:ext uri="{28A0092B-C50C-407E-A947-70E740481C1C}">
                  <a14:useLocalDpi xmlns:a14="http://schemas.microsoft.com/office/drawing/2010/main" val="0"/>
                </a:ext>
              </a:extLst>
            </a:blip>
            <a:srcRect l="6999" t="20022" r="11035" b="12511"/>
            <a:stretch/>
          </p:blipFill>
          <p:spPr bwMode="auto">
            <a:xfrm>
              <a:off x="12746162" y="17490439"/>
              <a:ext cx="1565585" cy="1157777"/>
            </a:xfrm>
            <a:prstGeom prst="rect">
              <a:avLst/>
            </a:prstGeom>
            <a:noFill/>
            <a:extLst>
              <a:ext uri="{909E8E84-426E-40DD-AFC4-6F175D3DCCD1}">
                <a14:hiddenFill xmlns:a14="http://schemas.microsoft.com/office/drawing/2010/main">
                  <a:solidFill>
                    <a:srgbClr val="FFFFFF"/>
                  </a:solidFill>
                </a14:hiddenFill>
              </a:ext>
            </a:extLst>
          </p:spPr>
        </p:pic>
        <p:pic>
          <p:nvPicPr>
            <p:cNvPr id="14616" name="Picture 8" descr="Vector business analysis concept people in the meeting work with charts and graphic data visualization   illustration">
              <a:extLst>
                <a:ext uri="{FF2B5EF4-FFF2-40B4-BE49-F238E27FC236}">
                  <a16:creationId xmlns:a16="http://schemas.microsoft.com/office/drawing/2014/main" id="{0F75C6B0-A3A1-4F71-2183-AEB13063C28A}"/>
                </a:ext>
              </a:extLst>
            </p:cNvPr>
            <p:cNvPicPr>
              <a:picLocks noChangeAspect="1" noChangeArrowheads="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489994" y="19681387"/>
              <a:ext cx="1931253" cy="1388659"/>
            </a:xfrm>
            <a:prstGeom prst="rect">
              <a:avLst/>
            </a:prstGeom>
            <a:noFill/>
            <a:extLst>
              <a:ext uri="{909E8E84-426E-40DD-AFC4-6F175D3DCCD1}">
                <a14:hiddenFill xmlns:a14="http://schemas.microsoft.com/office/drawing/2010/main">
                  <a:solidFill>
                    <a:srgbClr val="FFFFFF"/>
                  </a:solidFill>
                </a14:hiddenFill>
              </a:ext>
            </a:extLst>
          </p:spPr>
        </p:pic>
        <p:sp>
          <p:nvSpPr>
            <p:cNvPr id="14617" name="TextBox 14616">
              <a:extLst>
                <a:ext uri="{FF2B5EF4-FFF2-40B4-BE49-F238E27FC236}">
                  <a16:creationId xmlns:a16="http://schemas.microsoft.com/office/drawing/2014/main" id="{2443FF68-DEC3-1977-2682-8C7FD1EC35EF}"/>
                </a:ext>
              </a:extLst>
            </p:cNvPr>
            <p:cNvSpPr txBox="1"/>
            <p:nvPr/>
          </p:nvSpPr>
          <p:spPr>
            <a:xfrm>
              <a:off x="7815982" y="20307784"/>
              <a:ext cx="2350965" cy="1187613"/>
            </a:xfrm>
            <a:prstGeom prst="rect">
              <a:avLst/>
            </a:prstGeom>
            <a:noFill/>
          </p:spPr>
          <p:txBody>
            <a:bodyPr wrap="square" rtlCol="0">
              <a:spAutoFit/>
            </a:bodyPr>
            <a:lstStyle/>
            <a:p>
              <a:r>
                <a:rPr lang="en-US" sz="1600" dirty="0"/>
                <a:t>De-identified data transferred to investigators for analysis</a:t>
              </a:r>
            </a:p>
          </p:txBody>
        </p:sp>
        <p:pic>
          <p:nvPicPr>
            <p:cNvPr id="14619" name="Picture 14618" descr="Pennsieve-Logo-RGB-Large">
              <a:extLst>
                <a:ext uri="{FF2B5EF4-FFF2-40B4-BE49-F238E27FC236}">
                  <a16:creationId xmlns:a16="http://schemas.microsoft.com/office/drawing/2014/main" id="{9A2AC2D1-1408-523F-E8CF-DA3BCB5F7F2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441370" y="15824851"/>
              <a:ext cx="3093248" cy="584774"/>
            </a:xfrm>
            <a:prstGeom prst="rect">
              <a:avLst/>
            </a:prstGeom>
            <a:noFill/>
            <a:extLst>
              <a:ext uri="{909E8E84-426E-40DD-AFC4-6F175D3DCCD1}">
                <a14:hiddenFill xmlns:a14="http://schemas.microsoft.com/office/drawing/2010/main">
                  <a:solidFill>
                    <a:srgbClr val="FFFFFF"/>
                  </a:solidFill>
                </a14:hiddenFill>
              </a:ext>
            </a:extLst>
          </p:spPr>
        </p:pic>
        <p:sp>
          <p:nvSpPr>
            <p:cNvPr id="14620" name="TextBox 14619">
              <a:extLst>
                <a:ext uri="{FF2B5EF4-FFF2-40B4-BE49-F238E27FC236}">
                  <a16:creationId xmlns:a16="http://schemas.microsoft.com/office/drawing/2014/main" id="{D1F71428-D672-1028-8E9C-2C0AD638E2C7}"/>
                </a:ext>
              </a:extLst>
            </p:cNvPr>
            <p:cNvSpPr txBox="1"/>
            <p:nvPr/>
          </p:nvSpPr>
          <p:spPr>
            <a:xfrm>
              <a:off x="5446084" y="19352308"/>
              <a:ext cx="2697284" cy="588660"/>
            </a:xfrm>
            <a:prstGeom prst="rect">
              <a:avLst/>
            </a:prstGeom>
            <a:noFill/>
          </p:spPr>
          <p:txBody>
            <a:bodyPr wrap="square" rtlCol="0">
              <a:spAutoFit/>
            </a:bodyPr>
            <a:lstStyle/>
            <a:p>
              <a:pPr algn="ctr"/>
              <a:r>
                <a:rPr lang="en-US" sz="1600" dirty="0"/>
                <a:t>Fully Deidentified Clinical and EEG Data</a:t>
              </a:r>
            </a:p>
          </p:txBody>
        </p:sp>
        <p:sp>
          <p:nvSpPr>
            <p:cNvPr id="14621" name="TextBox 14620">
              <a:extLst>
                <a:ext uri="{FF2B5EF4-FFF2-40B4-BE49-F238E27FC236}">
                  <a16:creationId xmlns:a16="http://schemas.microsoft.com/office/drawing/2014/main" id="{C6FFFD50-A1BA-B507-4F4E-BA73288F57E3}"/>
                </a:ext>
              </a:extLst>
            </p:cNvPr>
            <p:cNvSpPr txBox="1"/>
            <p:nvPr/>
          </p:nvSpPr>
          <p:spPr>
            <a:xfrm>
              <a:off x="436368" y="13120008"/>
              <a:ext cx="9238233" cy="461665"/>
            </a:xfrm>
            <a:prstGeom prst="rect">
              <a:avLst/>
            </a:prstGeom>
            <a:noFill/>
            <a:ln>
              <a:noFill/>
            </a:ln>
          </p:spPr>
          <p:txBody>
            <a:bodyPr wrap="square" rtlCol="0">
              <a:spAutoFit/>
            </a:bodyPr>
            <a:lstStyle/>
            <a:p>
              <a:r>
                <a:rPr lang="en-US" sz="2400" b="1" dirty="0">
                  <a:latin typeface="Arial" panose="020B0604020202020204" pitchFamily="34" charset="0"/>
                  <a:cs typeface="Arial" panose="020B0604020202020204" pitchFamily="34" charset="0"/>
                </a:rPr>
                <a:t>Figure 1: PedQuEST Data and Regulatory Management </a:t>
              </a:r>
            </a:p>
          </p:txBody>
        </p:sp>
        <p:grpSp>
          <p:nvGrpSpPr>
            <p:cNvPr id="14622" name="Group 14621">
              <a:extLst>
                <a:ext uri="{FF2B5EF4-FFF2-40B4-BE49-F238E27FC236}">
                  <a16:creationId xmlns:a16="http://schemas.microsoft.com/office/drawing/2014/main" id="{91247502-1170-5EF4-00E4-145079F6F995}"/>
                </a:ext>
              </a:extLst>
            </p:cNvPr>
            <p:cNvGrpSpPr/>
            <p:nvPr/>
          </p:nvGrpSpPr>
          <p:grpSpPr>
            <a:xfrm>
              <a:off x="334151" y="13999140"/>
              <a:ext cx="4078976" cy="1187613"/>
              <a:chOff x="64599" y="121805"/>
              <a:chExt cx="3324089" cy="1077218"/>
            </a:xfrm>
          </p:grpSpPr>
          <p:pic>
            <p:nvPicPr>
              <p:cNvPr id="14623" name="Picture 14622" descr="Blue text on a black background&#10;&#10;AI-generated content may be incorrect.">
                <a:extLst>
                  <a:ext uri="{FF2B5EF4-FFF2-40B4-BE49-F238E27FC236}">
                    <a16:creationId xmlns:a16="http://schemas.microsoft.com/office/drawing/2014/main" id="{45220ECE-1DE6-39B9-6F6F-B077115A0A10}"/>
                  </a:ext>
                </a:extLst>
              </p:cNvPr>
              <p:cNvPicPr>
                <a:picLocks noChangeAspect="1"/>
              </p:cNvPicPr>
              <p:nvPr/>
            </p:nvPicPr>
            <p:blipFill>
              <a:blip r:embed="rId29"/>
              <a:stretch>
                <a:fillRect/>
              </a:stretch>
            </p:blipFill>
            <p:spPr>
              <a:xfrm>
                <a:off x="1605881" y="370023"/>
                <a:ext cx="1782807" cy="385267"/>
              </a:xfrm>
              <a:prstGeom prst="rect">
                <a:avLst/>
              </a:prstGeom>
            </p:spPr>
          </p:pic>
          <p:sp>
            <p:nvSpPr>
              <p:cNvPr id="14624" name="TextBox 14623">
                <a:extLst>
                  <a:ext uri="{FF2B5EF4-FFF2-40B4-BE49-F238E27FC236}">
                    <a16:creationId xmlns:a16="http://schemas.microsoft.com/office/drawing/2014/main" id="{F7865061-7761-DFFC-083D-94EF33E4AA57}"/>
                  </a:ext>
                </a:extLst>
              </p:cNvPr>
              <p:cNvSpPr txBox="1"/>
              <p:nvPr/>
            </p:nvSpPr>
            <p:spPr>
              <a:xfrm>
                <a:off x="64599" y="121805"/>
                <a:ext cx="1655183" cy="1077218"/>
              </a:xfrm>
              <a:prstGeom prst="rect">
                <a:avLst/>
              </a:prstGeom>
              <a:noFill/>
            </p:spPr>
            <p:txBody>
              <a:bodyPr wrap="square" rtlCol="0">
                <a:spAutoFit/>
              </a:bodyPr>
              <a:lstStyle/>
              <a:p>
                <a:pPr algn="ctr"/>
                <a:r>
                  <a:rPr lang="en-US" sz="1600" b="1" dirty="0"/>
                  <a:t>Central IRB </a:t>
                </a:r>
              </a:p>
              <a:p>
                <a:pPr algn="ctr"/>
                <a:r>
                  <a:rPr lang="en-US" sz="1600" dirty="0"/>
                  <a:t>Reliance agreements from each site</a:t>
                </a:r>
              </a:p>
            </p:txBody>
          </p:sp>
        </p:grpSp>
        <p:sp>
          <p:nvSpPr>
            <p:cNvPr id="14625" name="Rectangle 14624">
              <a:extLst>
                <a:ext uri="{FF2B5EF4-FFF2-40B4-BE49-F238E27FC236}">
                  <a16:creationId xmlns:a16="http://schemas.microsoft.com/office/drawing/2014/main" id="{2A8E7D8F-C92F-00F8-A3FC-7545474E1300}"/>
                </a:ext>
              </a:extLst>
            </p:cNvPr>
            <p:cNvSpPr/>
            <p:nvPr/>
          </p:nvSpPr>
          <p:spPr>
            <a:xfrm>
              <a:off x="273734" y="13813438"/>
              <a:ext cx="4362816" cy="1406623"/>
            </a:xfrm>
            <a:prstGeom prst="rect">
              <a:avLst/>
            </a:prstGeom>
            <a:no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26" name="Rectangle 14625">
              <a:extLst>
                <a:ext uri="{FF2B5EF4-FFF2-40B4-BE49-F238E27FC236}">
                  <a16:creationId xmlns:a16="http://schemas.microsoft.com/office/drawing/2014/main" id="{B8A56AB7-AE45-2E02-918F-2F334EFE49B1}"/>
                </a:ext>
              </a:extLst>
            </p:cNvPr>
            <p:cNvSpPr/>
            <p:nvPr/>
          </p:nvSpPr>
          <p:spPr>
            <a:xfrm>
              <a:off x="5201706" y="13832974"/>
              <a:ext cx="3545380" cy="1345382"/>
            </a:xfrm>
            <a:prstGeom prst="rect">
              <a:avLst/>
            </a:prstGeom>
            <a:no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27" name="Notched Right Arrow 14626">
              <a:extLst>
                <a:ext uri="{FF2B5EF4-FFF2-40B4-BE49-F238E27FC236}">
                  <a16:creationId xmlns:a16="http://schemas.microsoft.com/office/drawing/2014/main" id="{E61DC8D8-CCF4-6CA2-A685-6B8AE247CFD8}"/>
                </a:ext>
              </a:extLst>
            </p:cNvPr>
            <p:cNvSpPr/>
            <p:nvPr/>
          </p:nvSpPr>
          <p:spPr>
            <a:xfrm rot="20708846">
              <a:off x="2467162" y="15230599"/>
              <a:ext cx="3501000" cy="657463"/>
            </a:xfrm>
            <a:prstGeom prst="notchedRightArrow">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Transfer</a:t>
              </a:r>
            </a:p>
          </p:txBody>
        </p:sp>
        <p:sp>
          <p:nvSpPr>
            <p:cNvPr id="14628" name="Notched Right Arrow 14627">
              <a:extLst>
                <a:ext uri="{FF2B5EF4-FFF2-40B4-BE49-F238E27FC236}">
                  <a16:creationId xmlns:a16="http://schemas.microsoft.com/office/drawing/2014/main" id="{60F78513-1678-0750-15D2-DF063005984C}"/>
                </a:ext>
              </a:extLst>
            </p:cNvPr>
            <p:cNvSpPr/>
            <p:nvPr/>
          </p:nvSpPr>
          <p:spPr>
            <a:xfrm rot="5400000">
              <a:off x="5440415" y="16317726"/>
              <a:ext cx="3184055" cy="731776"/>
            </a:xfrm>
            <a:prstGeom prst="notchedRightArrow">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Transfer</a:t>
              </a:r>
            </a:p>
          </p:txBody>
        </p:sp>
        <p:grpSp>
          <p:nvGrpSpPr>
            <p:cNvPr id="14629" name="Group 14628">
              <a:extLst>
                <a:ext uri="{FF2B5EF4-FFF2-40B4-BE49-F238E27FC236}">
                  <a16:creationId xmlns:a16="http://schemas.microsoft.com/office/drawing/2014/main" id="{9DF26572-7199-FE8C-B45C-3C27940C8B9F}"/>
                </a:ext>
              </a:extLst>
            </p:cNvPr>
            <p:cNvGrpSpPr/>
            <p:nvPr/>
          </p:nvGrpSpPr>
          <p:grpSpPr>
            <a:xfrm>
              <a:off x="8620813" y="14554120"/>
              <a:ext cx="1356409" cy="4691190"/>
              <a:chOff x="6817663" y="625198"/>
              <a:chExt cx="1105381" cy="4255117"/>
            </a:xfrm>
          </p:grpSpPr>
          <p:sp>
            <p:nvSpPr>
              <p:cNvPr id="14630" name="Notched Right Arrow 14629">
                <a:extLst>
                  <a:ext uri="{FF2B5EF4-FFF2-40B4-BE49-F238E27FC236}">
                    <a16:creationId xmlns:a16="http://schemas.microsoft.com/office/drawing/2014/main" id="{415880CF-9695-CCB0-93EB-D6F4194BABE7}"/>
                  </a:ext>
                </a:extLst>
              </p:cNvPr>
              <p:cNvSpPr/>
              <p:nvPr/>
            </p:nvSpPr>
            <p:spPr>
              <a:xfrm rot="13615214">
                <a:off x="5549145" y="2506417"/>
                <a:ext cx="4255117" cy="492680"/>
              </a:xfrm>
              <a:prstGeom prst="notchedRightArrow">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631" name="TextBox 14630">
                <a:extLst>
                  <a:ext uri="{FF2B5EF4-FFF2-40B4-BE49-F238E27FC236}">
                    <a16:creationId xmlns:a16="http://schemas.microsoft.com/office/drawing/2014/main" id="{A47B0E77-EB56-C559-0F6A-33049E11EA27}"/>
                  </a:ext>
                </a:extLst>
              </p:cNvPr>
              <p:cNvSpPr txBox="1"/>
              <p:nvPr/>
            </p:nvSpPr>
            <p:spPr>
              <a:xfrm rot="2834607">
                <a:off x="6546915" y="1744933"/>
                <a:ext cx="910827" cy="369332"/>
              </a:xfrm>
              <a:prstGeom prst="rect">
                <a:avLst/>
              </a:prstGeom>
              <a:noFill/>
            </p:spPr>
            <p:txBody>
              <a:bodyPr wrap="none" rtlCol="0">
                <a:spAutoFit/>
              </a:bodyPr>
              <a:lstStyle/>
              <a:p>
                <a:r>
                  <a:rPr lang="en-US" dirty="0"/>
                  <a:t>Access</a:t>
                </a:r>
              </a:p>
            </p:txBody>
          </p:sp>
        </p:grpSp>
        <p:grpSp>
          <p:nvGrpSpPr>
            <p:cNvPr id="14632" name="Group 14631">
              <a:extLst>
                <a:ext uri="{FF2B5EF4-FFF2-40B4-BE49-F238E27FC236}">
                  <a16:creationId xmlns:a16="http://schemas.microsoft.com/office/drawing/2014/main" id="{969716EE-BB74-8913-3509-D3E615CCCE9E}"/>
                </a:ext>
              </a:extLst>
            </p:cNvPr>
            <p:cNvGrpSpPr/>
            <p:nvPr/>
          </p:nvGrpSpPr>
          <p:grpSpPr>
            <a:xfrm>
              <a:off x="7913735" y="15323773"/>
              <a:ext cx="3705460" cy="744715"/>
              <a:chOff x="6241445" y="1323307"/>
              <a:chExt cx="3019698" cy="675489"/>
            </a:xfrm>
          </p:grpSpPr>
          <p:sp>
            <p:nvSpPr>
              <p:cNvPr id="14633" name="Notched Right Arrow 14632">
                <a:extLst>
                  <a:ext uri="{FF2B5EF4-FFF2-40B4-BE49-F238E27FC236}">
                    <a16:creationId xmlns:a16="http://schemas.microsoft.com/office/drawing/2014/main" id="{A43D6E86-FE95-6EBC-315D-A5A89E7C3666}"/>
                  </a:ext>
                </a:extLst>
              </p:cNvPr>
              <p:cNvSpPr/>
              <p:nvPr/>
            </p:nvSpPr>
            <p:spPr>
              <a:xfrm rot="12658520">
                <a:off x="6241445" y="1571263"/>
                <a:ext cx="3019698" cy="427533"/>
              </a:xfrm>
              <a:prstGeom prst="notchedRightArrow">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634" name="TextBox 14633">
                <a:extLst>
                  <a:ext uri="{FF2B5EF4-FFF2-40B4-BE49-F238E27FC236}">
                    <a16:creationId xmlns:a16="http://schemas.microsoft.com/office/drawing/2014/main" id="{09D8979E-62E2-AD12-AD14-7B46CC31D7DB}"/>
                  </a:ext>
                </a:extLst>
              </p:cNvPr>
              <p:cNvSpPr txBox="1"/>
              <p:nvPr/>
            </p:nvSpPr>
            <p:spPr>
              <a:xfrm rot="1712155">
                <a:off x="6947424" y="1323307"/>
                <a:ext cx="910827" cy="369332"/>
              </a:xfrm>
              <a:prstGeom prst="rect">
                <a:avLst/>
              </a:prstGeom>
              <a:noFill/>
            </p:spPr>
            <p:txBody>
              <a:bodyPr wrap="none" rtlCol="0">
                <a:spAutoFit/>
              </a:bodyPr>
              <a:lstStyle/>
              <a:p>
                <a:r>
                  <a:rPr lang="en-US" dirty="0"/>
                  <a:t>Access</a:t>
                </a:r>
              </a:p>
            </p:txBody>
          </p:sp>
        </p:grpSp>
        <p:grpSp>
          <p:nvGrpSpPr>
            <p:cNvPr id="14635" name="Group 14634">
              <a:extLst>
                <a:ext uri="{FF2B5EF4-FFF2-40B4-BE49-F238E27FC236}">
                  <a16:creationId xmlns:a16="http://schemas.microsoft.com/office/drawing/2014/main" id="{AB67C3F2-70A8-156A-AD9A-98B0C595F3A8}"/>
                </a:ext>
              </a:extLst>
            </p:cNvPr>
            <p:cNvGrpSpPr/>
            <p:nvPr/>
          </p:nvGrpSpPr>
          <p:grpSpPr>
            <a:xfrm>
              <a:off x="8308829" y="14451241"/>
              <a:ext cx="3030048" cy="407183"/>
              <a:chOff x="6563420" y="531882"/>
              <a:chExt cx="2469283" cy="369333"/>
            </a:xfrm>
          </p:grpSpPr>
          <p:sp>
            <p:nvSpPr>
              <p:cNvPr id="14636" name="Notched Right Arrow 14635">
                <a:extLst>
                  <a:ext uri="{FF2B5EF4-FFF2-40B4-BE49-F238E27FC236}">
                    <a16:creationId xmlns:a16="http://schemas.microsoft.com/office/drawing/2014/main" id="{67D6014E-6727-CA1A-2A7E-6DF3EDF26A90}"/>
                  </a:ext>
                </a:extLst>
              </p:cNvPr>
              <p:cNvSpPr/>
              <p:nvPr/>
            </p:nvSpPr>
            <p:spPr>
              <a:xfrm rot="10399306">
                <a:off x="6563420" y="584970"/>
                <a:ext cx="2469283" cy="240573"/>
              </a:xfrm>
              <a:prstGeom prst="notchedRightArrow">
                <a:avLst>
                  <a:gd name="adj1" fmla="val 84853"/>
                  <a:gd name="adj2" fmla="val 50000"/>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637" name="TextBox 14636">
                <a:extLst>
                  <a:ext uri="{FF2B5EF4-FFF2-40B4-BE49-F238E27FC236}">
                    <a16:creationId xmlns:a16="http://schemas.microsoft.com/office/drawing/2014/main" id="{B60658C5-FD7C-ED70-9BBB-00D1D9958E83}"/>
                  </a:ext>
                </a:extLst>
              </p:cNvPr>
              <p:cNvSpPr txBox="1"/>
              <p:nvPr/>
            </p:nvSpPr>
            <p:spPr>
              <a:xfrm rot="21231054">
                <a:off x="7258705" y="531882"/>
                <a:ext cx="910827" cy="369333"/>
              </a:xfrm>
              <a:prstGeom prst="rect">
                <a:avLst/>
              </a:prstGeom>
              <a:noFill/>
            </p:spPr>
            <p:txBody>
              <a:bodyPr wrap="none" rtlCol="0">
                <a:spAutoFit/>
              </a:bodyPr>
              <a:lstStyle/>
              <a:p>
                <a:r>
                  <a:rPr lang="en-US" dirty="0"/>
                  <a:t>Access</a:t>
                </a:r>
              </a:p>
            </p:txBody>
          </p:sp>
        </p:grpSp>
        <p:grpSp>
          <p:nvGrpSpPr>
            <p:cNvPr id="14638" name="Group 14637">
              <a:extLst>
                <a:ext uri="{FF2B5EF4-FFF2-40B4-BE49-F238E27FC236}">
                  <a16:creationId xmlns:a16="http://schemas.microsoft.com/office/drawing/2014/main" id="{3B66E89E-A24F-2117-85FC-EF49807D243D}"/>
                </a:ext>
              </a:extLst>
            </p:cNvPr>
            <p:cNvGrpSpPr/>
            <p:nvPr/>
          </p:nvGrpSpPr>
          <p:grpSpPr>
            <a:xfrm>
              <a:off x="7863467" y="17275201"/>
              <a:ext cx="4203516" cy="664527"/>
              <a:chOff x="6200480" y="3093338"/>
              <a:chExt cx="3425580" cy="602755"/>
            </a:xfrm>
          </p:grpSpPr>
          <p:sp>
            <p:nvSpPr>
              <p:cNvPr id="14639" name="Notched Right Arrow 14638">
                <a:extLst>
                  <a:ext uri="{FF2B5EF4-FFF2-40B4-BE49-F238E27FC236}">
                    <a16:creationId xmlns:a16="http://schemas.microsoft.com/office/drawing/2014/main" id="{7588BF8E-4627-92B8-D21F-AC968936A6C3}"/>
                  </a:ext>
                </a:extLst>
              </p:cNvPr>
              <p:cNvSpPr/>
              <p:nvPr/>
            </p:nvSpPr>
            <p:spPr>
              <a:xfrm rot="8729528">
                <a:off x="6200480" y="3099745"/>
                <a:ext cx="3425580" cy="596348"/>
              </a:xfrm>
              <a:prstGeom prst="notchedRightArrow">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640" name="TextBox 14639">
                <a:extLst>
                  <a:ext uri="{FF2B5EF4-FFF2-40B4-BE49-F238E27FC236}">
                    <a16:creationId xmlns:a16="http://schemas.microsoft.com/office/drawing/2014/main" id="{644ABA49-B6A8-E110-310D-FA2F014557A6}"/>
                  </a:ext>
                </a:extLst>
              </p:cNvPr>
              <p:cNvSpPr txBox="1"/>
              <p:nvPr/>
            </p:nvSpPr>
            <p:spPr>
              <a:xfrm rot="19471716">
                <a:off x="7618058" y="3093338"/>
                <a:ext cx="910827" cy="369332"/>
              </a:xfrm>
              <a:prstGeom prst="rect">
                <a:avLst/>
              </a:prstGeom>
              <a:noFill/>
            </p:spPr>
            <p:txBody>
              <a:bodyPr wrap="none" rtlCol="0">
                <a:spAutoFit/>
              </a:bodyPr>
              <a:lstStyle/>
              <a:p>
                <a:r>
                  <a:rPr lang="en-US" dirty="0"/>
                  <a:t>Access</a:t>
                </a:r>
              </a:p>
            </p:txBody>
          </p:sp>
        </p:grpSp>
        <p:grpSp>
          <p:nvGrpSpPr>
            <p:cNvPr id="14641" name="Group 14640">
              <a:extLst>
                <a:ext uri="{FF2B5EF4-FFF2-40B4-BE49-F238E27FC236}">
                  <a16:creationId xmlns:a16="http://schemas.microsoft.com/office/drawing/2014/main" id="{52D3677D-4853-C7A4-5496-2B44699F3C8F}"/>
                </a:ext>
              </a:extLst>
            </p:cNvPr>
            <p:cNvGrpSpPr/>
            <p:nvPr/>
          </p:nvGrpSpPr>
          <p:grpSpPr>
            <a:xfrm>
              <a:off x="9398060" y="13958707"/>
              <a:ext cx="731776" cy="5005580"/>
              <a:chOff x="7451069" y="85132"/>
              <a:chExt cx="596348" cy="4540283"/>
            </a:xfrm>
          </p:grpSpPr>
          <p:sp>
            <p:nvSpPr>
              <p:cNvPr id="14642" name="Notched Right Arrow 14641">
                <a:extLst>
                  <a:ext uri="{FF2B5EF4-FFF2-40B4-BE49-F238E27FC236}">
                    <a16:creationId xmlns:a16="http://schemas.microsoft.com/office/drawing/2014/main" id="{0937BDAC-CB14-D271-2D38-34F0A1914364}"/>
                  </a:ext>
                </a:extLst>
              </p:cNvPr>
              <p:cNvSpPr/>
              <p:nvPr/>
            </p:nvSpPr>
            <p:spPr>
              <a:xfrm rot="7931992">
                <a:off x="5479101" y="2057100"/>
                <a:ext cx="4540283" cy="596348"/>
              </a:xfrm>
              <a:prstGeom prst="notchedRightArrow">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643" name="TextBox 14642">
                <a:extLst>
                  <a:ext uri="{FF2B5EF4-FFF2-40B4-BE49-F238E27FC236}">
                    <a16:creationId xmlns:a16="http://schemas.microsoft.com/office/drawing/2014/main" id="{AEF45A4D-4A1C-C997-AD5D-EE467E07977D}"/>
                  </a:ext>
                </a:extLst>
              </p:cNvPr>
              <p:cNvSpPr txBox="1"/>
              <p:nvPr/>
            </p:nvSpPr>
            <p:spPr>
              <a:xfrm rot="18667795">
                <a:off x="7394934" y="2055502"/>
                <a:ext cx="910827" cy="369332"/>
              </a:xfrm>
              <a:prstGeom prst="rect">
                <a:avLst/>
              </a:prstGeom>
              <a:noFill/>
            </p:spPr>
            <p:txBody>
              <a:bodyPr wrap="none" rtlCol="0">
                <a:spAutoFit/>
              </a:bodyPr>
              <a:lstStyle/>
              <a:p>
                <a:r>
                  <a:rPr lang="en-US" dirty="0"/>
                  <a:t>Access</a:t>
                </a:r>
              </a:p>
            </p:txBody>
          </p:sp>
        </p:grpSp>
        <p:grpSp>
          <p:nvGrpSpPr>
            <p:cNvPr id="14644" name="Group 14643">
              <a:extLst>
                <a:ext uri="{FF2B5EF4-FFF2-40B4-BE49-F238E27FC236}">
                  <a16:creationId xmlns:a16="http://schemas.microsoft.com/office/drawing/2014/main" id="{60CFA8FF-B376-AD3E-258C-A605061A3ECB}"/>
                </a:ext>
              </a:extLst>
            </p:cNvPr>
            <p:cNvGrpSpPr/>
            <p:nvPr/>
          </p:nvGrpSpPr>
          <p:grpSpPr>
            <a:xfrm>
              <a:off x="8422109" y="18562563"/>
              <a:ext cx="3296170" cy="657463"/>
              <a:chOff x="6655735" y="4261033"/>
              <a:chExt cx="2686155" cy="596348"/>
            </a:xfrm>
          </p:grpSpPr>
          <p:sp>
            <p:nvSpPr>
              <p:cNvPr id="14645" name="Notched Right Arrow 14644">
                <a:extLst>
                  <a:ext uri="{FF2B5EF4-FFF2-40B4-BE49-F238E27FC236}">
                    <a16:creationId xmlns:a16="http://schemas.microsoft.com/office/drawing/2014/main" id="{61B8D65C-2DC7-FB7C-4919-39D010EE0F0E}"/>
                  </a:ext>
                </a:extLst>
              </p:cNvPr>
              <p:cNvSpPr/>
              <p:nvPr/>
            </p:nvSpPr>
            <p:spPr>
              <a:xfrm rot="10189031">
                <a:off x="6655735" y="4261033"/>
                <a:ext cx="2686155" cy="596348"/>
              </a:xfrm>
              <a:prstGeom prst="notchedRightArrow">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646" name="TextBox 14645">
                <a:extLst>
                  <a:ext uri="{FF2B5EF4-FFF2-40B4-BE49-F238E27FC236}">
                    <a16:creationId xmlns:a16="http://schemas.microsoft.com/office/drawing/2014/main" id="{B1B4899F-1781-EE6C-3FBE-7B37E3339662}"/>
                  </a:ext>
                </a:extLst>
              </p:cNvPr>
              <p:cNvSpPr txBox="1"/>
              <p:nvPr/>
            </p:nvSpPr>
            <p:spPr>
              <a:xfrm rot="21004272">
                <a:off x="7789891" y="4310685"/>
                <a:ext cx="910827" cy="369332"/>
              </a:xfrm>
              <a:prstGeom prst="rect">
                <a:avLst/>
              </a:prstGeom>
              <a:noFill/>
            </p:spPr>
            <p:txBody>
              <a:bodyPr wrap="none" rtlCol="0">
                <a:spAutoFit/>
              </a:bodyPr>
              <a:lstStyle/>
              <a:p>
                <a:r>
                  <a:rPr lang="en-US" dirty="0"/>
                  <a:t>Access</a:t>
                </a:r>
              </a:p>
            </p:txBody>
          </p:sp>
        </p:grpSp>
      </p:grpSp>
      <p:sp>
        <p:nvSpPr>
          <p:cNvPr id="14650" name="TextBox 14649">
            <a:extLst>
              <a:ext uri="{FF2B5EF4-FFF2-40B4-BE49-F238E27FC236}">
                <a16:creationId xmlns:a16="http://schemas.microsoft.com/office/drawing/2014/main" id="{2CDB49F8-AA14-0427-F34E-52AB8E5C9774}"/>
              </a:ext>
            </a:extLst>
          </p:cNvPr>
          <p:cNvSpPr txBox="1"/>
          <p:nvPr/>
        </p:nvSpPr>
        <p:spPr>
          <a:xfrm>
            <a:off x="27806152" y="14164720"/>
            <a:ext cx="11208249" cy="3037050"/>
          </a:xfrm>
          <a:prstGeom prst="rect">
            <a:avLst/>
          </a:prstGeom>
          <a:noFill/>
        </p:spPr>
        <p:txBody>
          <a:bodyPr wrap="square">
            <a:spAutoFit/>
          </a:bodyPr>
          <a:lstStyle/>
          <a:p>
            <a:pPr marL="0" marR="0">
              <a:lnSpc>
                <a:spcPct val="115000"/>
              </a:lnSpc>
              <a:spcAft>
                <a:spcPts val="800"/>
              </a:spcAft>
              <a:buNone/>
            </a:pPr>
            <a:r>
              <a:rPr lang="en-US" sz="2800" b="0" kern="100" dirty="0">
                <a:effectLst/>
                <a:latin typeface="Arial" panose="020B0604020202020204" pitchFamily="34" charset="0"/>
                <a:ea typeface="Aptos" panose="020B0004020202020204" pitchFamily="34" charset="0"/>
                <a:cs typeface="Times New Roman" panose="02020603050405020304" pitchFamily="18" charset="0"/>
              </a:rPr>
              <a:t>The development of a multicenter EEG data platform with efficient large scale data sharing and IRB regulatory approval for pilot and future studies eliminates many of the obstacles that have hindered pediatric  EEG and qEEG research while maintaining data safety and integrity. The structure and governance will enable research that requires many subjects and EEG files from multicenter collaborations.</a:t>
            </a:r>
            <a:endParaRPr lang="en-US" sz="3200" b="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4651" name="TextBox 30">
            <a:extLst>
              <a:ext uri="{FF2B5EF4-FFF2-40B4-BE49-F238E27FC236}">
                <a16:creationId xmlns:a16="http://schemas.microsoft.com/office/drawing/2014/main" id="{87A20A19-F0DB-6938-B90B-81047533249A}"/>
              </a:ext>
            </a:extLst>
          </p:cNvPr>
          <p:cNvSpPr txBox="1">
            <a:spLocks noChangeArrowheads="1"/>
          </p:cNvSpPr>
          <p:nvPr/>
        </p:nvSpPr>
        <p:spPr bwMode="auto">
          <a:xfrm>
            <a:off x="27732789" y="17338640"/>
            <a:ext cx="7975222" cy="584775"/>
          </a:xfrm>
          <a:prstGeom prst="rect">
            <a:avLst/>
          </a:prstGeom>
          <a:solidFill>
            <a:srgbClr val="005687"/>
          </a:solidFill>
          <a:ln>
            <a:noFill/>
          </a:ln>
        </p:spPr>
        <p:txBody>
          <a:bodyPr wrap="square">
            <a:spAutoFit/>
          </a:bodyPr>
          <a:lstStyle>
            <a:lvl1pPr>
              <a:defRPr sz="2500" b="1">
                <a:solidFill>
                  <a:schemeClr val="tx1"/>
                </a:solidFill>
                <a:latin typeface="Arial" panose="020B0604020202020204" pitchFamily="34" charset="0"/>
                <a:ea typeface="ヒラギノ角ゴ Pro W3" panose="020B0300000000000000" pitchFamily="34" charset="-128"/>
              </a:defRPr>
            </a:lvl1pPr>
            <a:lvl2pPr marL="742950" indent="-285750">
              <a:defRPr sz="2500" b="1">
                <a:solidFill>
                  <a:schemeClr val="tx1"/>
                </a:solidFill>
                <a:latin typeface="Arial" panose="020B0604020202020204" pitchFamily="34" charset="0"/>
                <a:ea typeface="ヒラギノ角ゴ Pro W3" panose="020B0300000000000000" pitchFamily="34" charset="-128"/>
              </a:defRPr>
            </a:lvl2pPr>
            <a:lvl3pPr marL="1143000" indent="-228600">
              <a:defRPr sz="2500" b="1">
                <a:solidFill>
                  <a:schemeClr val="tx1"/>
                </a:solidFill>
                <a:latin typeface="Arial" panose="020B0604020202020204" pitchFamily="34" charset="0"/>
                <a:ea typeface="ヒラギノ角ゴ Pro W3" panose="020B0300000000000000" pitchFamily="34" charset="-128"/>
              </a:defRPr>
            </a:lvl3pPr>
            <a:lvl4pPr marL="1600200" indent="-228600">
              <a:defRPr sz="2500" b="1">
                <a:solidFill>
                  <a:schemeClr val="tx1"/>
                </a:solidFill>
                <a:latin typeface="Arial" panose="020B0604020202020204" pitchFamily="34" charset="0"/>
                <a:ea typeface="ヒラギノ角ゴ Pro W3" panose="020B0300000000000000" pitchFamily="34" charset="-128"/>
              </a:defRPr>
            </a:lvl4pPr>
            <a:lvl5pPr marL="2057400" indent="-228600">
              <a:defRPr sz="2500" b="1">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9pPr>
          </a:lstStyle>
          <a:p>
            <a:pPr algn="ctr"/>
            <a:r>
              <a:rPr lang="en-US" altLang="en-US" sz="3200" dirty="0">
                <a:solidFill>
                  <a:schemeClr val="bg1"/>
                </a:solidFill>
                <a:latin typeface="+mj-lt"/>
              </a:rPr>
              <a:t>Funding and Acknowledgements</a:t>
            </a:r>
          </a:p>
        </p:txBody>
      </p:sp>
      <p:grpSp>
        <p:nvGrpSpPr>
          <p:cNvPr id="21" name="Group 20">
            <a:extLst>
              <a:ext uri="{FF2B5EF4-FFF2-40B4-BE49-F238E27FC236}">
                <a16:creationId xmlns:a16="http://schemas.microsoft.com/office/drawing/2014/main" id="{9600D3B7-BC93-FFA3-A006-41F671F2EB89}"/>
              </a:ext>
            </a:extLst>
          </p:cNvPr>
          <p:cNvGrpSpPr/>
          <p:nvPr/>
        </p:nvGrpSpPr>
        <p:grpSpPr>
          <a:xfrm>
            <a:off x="27806152" y="17923415"/>
            <a:ext cx="8313482" cy="3677930"/>
            <a:chOff x="27745819" y="18395933"/>
            <a:chExt cx="11344429" cy="4645433"/>
          </a:xfrm>
        </p:grpSpPr>
        <p:sp>
          <p:nvSpPr>
            <p:cNvPr id="14653" name="TextBox 14652">
              <a:extLst>
                <a:ext uri="{FF2B5EF4-FFF2-40B4-BE49-F238E27FC236}">
                  <a16:creationId xmlns:a16="http://schemas.microsoft.com/office/drawing/2014/main" id="{4AA69086-82FF-863F-4B31-5B83E909F80F}"/>
                </a:ext>
              </a:extLst>
            </p:cNvPr>
            <p:cNvSpPr txBox="1"/>
            <p:nvPr/>
          </p:nvSpPr>
          <p:spPr>
            <a:xfrm>
              <a:off x="27745819" y="18395933"/>
              <a:ext cx="11344429" cy="4645433"/>
            </a:xfrm>
            <a:prstGeom prst="rect">
              <a:avLst/>
            </a:prstGeom>
            <a:noFill/>
          </p:spPr>
          <p:txBody>
            <a:bodyPr wrap="square">
              <a:spAutoFit/>
            </a:bodyPr>
            <a:lstStyle/>
            <a:p>
              <a:r>
                <a:rPr lang="en-US" sz="2800" b="0" dirty="0">
                  <a:effectLst/>
                  <a:latin typeface="+mj-lt"/>
                  <a:ea typeface="Aptos" panose="020B0004020202020204" pitchFamily="34" charset="0"/>
                  <a:cs typeface="Times New Roman" panose="02020603050405020304" pitchFamily="18" charset="0"/>
                </a:rPr>
                <a:t>			The Pediatric Epilepsy 					Research Foundation funded this work through their Grant for Infrastructure. </a:t>
              </a:r>
            </a:p>
            <a:p>
              <a:endParaRPr lang="en-US" sz="900" b="0" dirty="0">
                <a:latin typeface="+mj-lt"/>
                <a:ea typeface="Aptos" panose="020B0004020202020204" pitchFamily="34" charset="0"/>
                <a:cs typeface="Times New Roman" panose="02020603050405020304" pitchFamily="18" charset="0"/>
              </a:endParaRPr>
            </a:p>
            <a:p>
              <a:r>
                <a:rPr lang="en-US" sz="2800" b="0" dirty="0">
                  <a:effectLst/>
                  <a:latin typeface="+mj-lt"/>
                  <a:ea typeface="Aptos" panose="020B0004020202020204" pitchFamily="34" charset="0"/>
                  <a:cs typeface="Times New Roman" panose="02020603050405020304" pitchFamily="18" charset="0"/>
                </a:rPr>
                <a:t>We also appreciate the support provided </a:t>
              </a:r>
              <a:r>
                <a:rPr lang="en-US" sz="2800" b="0" dirty="0">
                  <a:latin typeface="+mj-lt"/>
                  <a:ea typeface="Aptos" panose="020B0004020202020204" pitchFamily="34" charset="0"/>
                  <a:cs typeface="Times New Roman" panose="02020603050405020304" pitchFamily="18" charset="0"/>
                </a:rPr>
                <a:t>from Persyst,</a:t>
              </a:r>
              <a:r>
                <a:rPr lang="en-US" sz="2800" b="0" dirty="0">
                  <a:effectLst/>
                  <a:latin typeface="+mj-lt"/>
                  <a:ea typeface="Aptos" panose="020B0004020202020204" pitchFamily="34" charset="0"/>
                  <a:cs typeface="Times New Roman" panose="02020603050405020304" pitchFamily="18" charset="0"/>
                </a:rPr>
                <a:t> Michael Guess, Mark Sheuer, Nicolas Nierenberg, and Kady Colabrese, assisting with the </a:t>
              </a:r>
              <a:r>
                <a:rPr lang="en-US" sz="2800" b="0" dirty="0">
                  <a:latin typeface="+mj-lt"/>
                  <a:ea typeface="Aptos" panose="020B0004020202020204" pitchFamily="34" charset="0"/>
                  <a:cs typeface="Times New Roman" panose="02020603050405020304" pitchFamily="18" charset="0"/>
                </a:rPr>
                <a:t>ability to use software to </a:t>
              </a:r>
              <a:r>
                <a:rPr lang="en-US" sz="2800" b="0" dirty="0">
                  <a:effectLst/>
                  <a:latin typeface="+mj-lt"/>
                  <a:ea typeface="Aptos" panose="020B0004020202020204" pitchFamily="34" charset="0"/>
                  <a:cs typeface="Times New Roman" panose="02020603050405020304" pitchFamily="18" charset="0"/>
                </a:rPr>
                <a:t>universally read </a:t>
              </a:r>
              <a:r>
                <a:rPr lang="en-US" sz="2800" b="0" dirty="0">
                  <a:latin typeface="+mj-lt"/>
                  <a:ea typeface="Aptos" panose="020B0004020202020204" pitchFamily="34" charset="0"/>
                  <a:cs typeface="Times New Roman" panose="02020603050405020304" pitchFamily="18" charset="0"/>
                </a:rPr>
                <a:t>EEG formats and standardized file conversion.</a:t>
              </a:r>
              <a:endParaRPr lang="en-US" b="0" dirty="0">
                <a:latin typeface="+mj-lt"/>
              </a:endParaRPr>
            </a:p>
          </p:txBody>
        </p:sp>
        <p:pic>
          <p:nvPicPr>
            <p:cNvPr id="14657" name="Picture 14656" descr="A blue and white logo&#10;&#10;AI-generated content may be incorrect.">
              <a:extLst>
                <a:ext uri="{FF2B5EF4-FFF2-40B4-BE49-F238E27FC236}">
                  <a16:creationId xmlns:a16="http://schemas.microsoft.com/office/drawing/2014/main" id="{016E393D-4883-BF4E-00E3-9207F5F196EB}"/>
                </a:ext>
              </a:extLst>
            </p:cNvPr>
            <p:cNvPicPr>
              <a:picLocks noChangeAspect="1"/>
            </p:cNvPicPr>
            <p:nvPr/>
          </p:nvPicPr>
          <p:blipFill>
            <a:blip r:embed="rId30">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7745819" y="18568808"/>
              <a:ext cx="3824480" cy="965055"/>
            </a:xfrm>
            <a:prstGeom prst="rect">
              <a:avLst/>
            </a:prstGeom>
          </p:spPr>
        </p:pic>
      </p:grpSp>
      <p:pic>
        <p:nvPicPr>
          <p:cNvPr id="11" name="Picture 10" descr="A blue sign with white text&#10;&#10;AI-generated content may be incorrect.">
            <a:extLst>
              <a:ext uri="{FF2B5EF4-FFF2-40B4-BE49-F238E27FC236}">
                <a16:creationId xmlns:a16="http://schemas.microsoft.com/office/drawing/2014/main" id="{5F96EBFC-29C5-6EDB-F2C4-92ADE290207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4982430" y="1328656"/>
            <a:ext cx="848092" cy="848092"/>
          </a:xfrm>
          <a:prstGeom prst="rect">
            <a:avLst/>
          </a:prstGeom>
        </p:spPr>
      </p:pic>
      <p:sp>
        <p:nvSpPr>
          <p:cNvPr id="18" name="TextBox 17">
            <a:extLst>
              <a:ext uri="{FF2B5EF4-FFF2-40B4-BE49-F238E27FC236}">
                <a16:creationId xmlns:a16="http://schemas.microsoft.com/office/drawing/2014/main" id="{4F7DD7DC-815E-0551-3289-3F70AB04B7A7}"/>
              </a:ext>
            </a:extLst>
          </p:cNvPr>
          <p:cNvSpPr txBox="1"/>
          <p:nvPr/>
        </p:nvSpPr>
        <p:spPr>
          <a:xfrm>
            <a:off x="11175183" y="14065508"/>
            <a:ext cx="6536641" cy="7663636"/>
          </a:xfrm>
          <a:prstGeom prst="rect">
            <a:avLst/>
          </a:prstGeom>
          <a:noFill/>
        </p:spPr>
        <p:txBody>
          <a:bodyPr wrap="square">
            <a:spAutoFit/>
          </a:bodyPr>
          <a:lstStyle/>
          <a:p>
            <a:pPr>
              <a:buNone/>
            </a:pPr>
            <a:r>
              <a:rPr lang="en-US" sz="3200" dirty="0">
                <a:effectLst/>
                <a:latin typeface="Arial" panose="020B0604020202020204" pitchFamily="34" charset="0"/>
              </a:rPr>
              <a:t>Data Platform: </a:t>
            </a:r>
          </a:p>
          <a:p>
            <a:pPr>
              <a:buNone/>
            </a:pPr>
            <a:endParaRPr lang="en-US" sz="800" dirty="0">
              <a:effectLst/>
              <a:latin typeface="Arial" panose="020B0604020202020204" pitchFamily="34" charset="0"/>
            </a:endParaRPr>
          </a:p>
          <a:p>
            <a:pPr marL="457200" indent="-457200">
              <a:buFont typeface="Arial" panose="020B0604020202020204" pitchFamily="34" charset="0"/>
              <a:buChar char="•"/>
            </a:pPr>
            <a:r>
              <a:rPr lang="en-US" sz="2800" b="0" dirty="0"/>
              <a:t>Collaborating with the Wagenaar lab, PedQuEST @ Pennsieve is a cloud system for multisite data curation, integration, and analysis (Fig 2). </a:t>
            </a:r>
          </a:p>
          <a:p>
            <a:pPr marL="457200" indent="-457200">
              <a:buFont typeface="Arial" panose="020B0604020202020204" pitchFamily="34" charset="0"/>
              <a:buChar char="•"/>
            </a:pPr>
            <a:endParaRPr lang="en-US" sz="800" b="0" dirty="0"/>
          </a:p>
          <a:p>
            <a:pPr marL="457200" indent="-457200">
              <a:buFont typeface="Arial" panose="020B0604020202020204" pitchFamily="34" charset="0"/>
              <a:buChar char="•"/>
            </a:pPr>
            <a:r>
              <a:rPr lang="en-US" sz="2800" b="0" dirty="0"/>
              <a:t>Investigators to access their own data securely and explore multisite datasets.</a:t>
            </a:r>
          </a:p>
          <a:p>
            <a:pPr marL="457200" indent="-457200">
              <a:buFont typeface="Arial" panose="020B0604020202020204" pitchFamily="34" charset="0"/>
              <a:buChar char="•"/>
            </a:pPr>
            <a:endParaRPr lang="en-US" sz="800" b="0" dirty="0"/>
          </a:p>
          <a:p>
            <a:pPr marL="457200" indent="-457200">
              <a:buFont typeface="Arial" panose="020B0604020202020204" pitchFamily="34" charset="0"/>
              <a:buChar char="•"/>
            </a:pPr>
            <a:r>
              <a:rPr lang="en-US" sz="2800" b="0" dirty="0"/>
              <a:t>Supports analytic pipelines and external data sharing.</a:t>
            </a:r>
          </a:p>
          <a:p>
            <a:pPr marL="457200" indent="-457200">
              <a:buFont typeface="Arial" panose="020B0604020202020204" pitchFamily="34" charset="0"/>
              <a:buChar char="•"/>
            </a:pPr>
            <a:endParaRPr lang="en-US" sz="800" b="0" dirty="0"/>
          </a:p>
          <a:p>
            <a:pPr marL="457200" indent="-457200">
              <a:buFont typeface="Arial" panose="020B0604020202020204" pitchFamily="34" charset="0"/>
              <a:buChar char="•"/>
            </a:pPr>
            <a:r>
              <a:rPr lang="en-US" sz="2800" b="0" dirty="0"/>
              <a:t>Developing centralized custom pipelines</a:t>
            </a:r>
          </a:p>
          <a:p>
            <a:pPr marL="457200" indent="-457200">
              <a:buFont typeface="Arial" panose="020B0604020202020204" pitchFamily="34" charset="0"/>
              <a:buChar char="•"/>
            </a:pPr>
            <a:endParaRPr lang="en-US" sz="800" b="0" dirty="0"/>
          </a:p>
          <a:p>
            <a:pPr marL="457200" indent="-457200">
              <a:buFont typeface="Arial" panose="020B0604020202020204" pitchFamily="34" charset="0"/>
              <a:buChar char="•"/>
            </a:pPr>
            <a:r>
              <a:rPr lang="en-US" sz="2800" b="0" dirty="0"/>
              <a:t>Clinical-platform processing and collaboration will enable rapid translation of qEEG research to bedside care.</a:t>
            </a:r>
          </a:p>
        </p:txBody>
      </p:sp>
      <p:sp>
        <p:nvSpPr>
          <p:cNvPr id="20" name="TextBox 19">
            <a:extLst>
              <a:ext uri="{FF2B5EF4-FFF2-40B4-BE49-F238E27FC236}">
                <a16:creationId xmlns:a16="http://schemas.microsoft.com/office/drawing/2014/main" id="{7A630630-4717-FCBA-4F8D-40BCE25EADD4}"/>
              </a:ext>
            </a:extLst>
          </p:cNvPr>
          <p:cNvSpPr txBox="1"/>
          <p:nvPr/>
        </p:nvSpPr>
        <p:spPr>
          <a:xfrm>
            <a:off x="4860763" y="14077892"/>
            <a:ext cx="6039141" cy="7663636"/>
          </a:xfrm>
          <a:prstGeom prst="rect">
            <a:avLst/>
          </a:prstGeom>
          <a:noFill/>
        </p:spPr>
        <p:txBody>
          <a:bodyPr wrap="square">
            <a:spAutoFit/>
          </a:bodyPr>
          <a:lstStyle/>
          <a:p>
            <a:pPr>
              <a:buNone/>
            </a:pPr>
            <a:r>
              <a:rPr lang="en-US" sz="3200" dirty="0">
                <a:effectLst/>
                <a:latin typeface="Arial" panose="020B0604020202020204" pitchFamily="34" charset="0"/>
              </a:rPr>
              <a:t>Data Extraction Pipeline: </a:t>
            </a:r>
          </a:p>
          <a:p>
            <a:pPr>
              <a:buNone/>
            </a:pPr>
            <a:endParaRPr lang="en-US" sz="800" dirty="0">
              <a:effectLst/>
              <a:latin typeface="Arial" panose="020B0604020202020204" pitchFamily="34" charset="0"/>
            </a:endParaRPr>
          </a:p>
          <a:p>
            <a:pPr marL="457200" indent="-457200">
              <a:buFont typeface="Arial" panose="020B0604020202020204" pitchFamily="34" charset="0"/>
              <a:buChar char="•"/>
            </a:pPr>
            <a:r>
              <a:rPr lang="en-US" sz="2800" b="0" dirty="0"/>
              <a:t>Python-based pipeline using Persyst (15b, Research) on virtual compute nodes indexes all clinical EEGs and metadata</a:t>
            </a:r>
          </a:p>
          <a:p>
            <a:pPr marL="457200" indent="-457200">
              <a:buFont typeface="Arial" panose="020B0604020202020204" pitchFamily="34" charset="0"/>
              <a:buChar char="•"/>
            </a:pPr>
            <a:endParaRPr lang="en-US" sz="800" b="0" dirty="0"/>
          </a:p>
          <a:p>
            <a:pPr marL="457200" indent="-457200">
              <a:buFont typeface="Arial" panose="020B0604020202020204" pitchFamily="34" charset="0"/>
              <a:buChar char="•"/>
            </a:pPr>
            <a:r>
              <a:rPr lang="en-US" sz="2800" b="0" dirty="0"/>
              <a:t>Standardized de-identification and format conversion (*.lay,*.</a:t>
            </a:r>
            <a:r>
              <a:rPr lang="en-US" sz="2800" b="0" dirty="0" err="1"/>
              <a:t>dat</a:t>
            </a:r>
            <a:r>
              <a:rPr lang="en-US" sz="2800" b="0" dirty="0"/>
              <a:t>) for all sites.</a:t>
            </a:r>
          </a:p>
          <a:p>
            <a:endParaRPr lang="en-US" sz="800" b="0" dirty="0"/>
          </a:p>
          <a:p>
            <a:pPr marL="457200" indent="-457200">
              <a:buFont typeface="Arial" panose="020B0604020202020204" pitchFamily="34" charset="0"/>
              <a:buChar char="•"/>
            </a:pPr>
            <a:r>
              <a:rPr lang="en-US" sz="2800" b="0" dirty="0"/>
              <a:t>Preserves timestamps with date shifting while allowing realignment using days from birth</a:t>
            </a:r>
          </a:p>
          <a:p>
            <a:pPr marL="457200" indent="-457200">
              <a:buFont typeface="Arial" panose="020B0604020202020204" pitchFamily="34" charset="0"/>
              <a:buChar char="•"/>
            </a:pPr>
            <a:endParaRPr lang="en-US" sz="800" b="0" dirty="0"/>
          </a:p>
          <a:p>
            <a:pPr marL="457200" indent="-457200">
              <a:buFont typeface="Arial" panose="020B0604020202020204" pitchFamily="34" charset="0"/>
              <a:buChar char="•"/>
            </a:pPr>
            <a:r>
              <a:rPr lang="en-US" sz="2800" b="0" dirty="0"/>
              <a:t>Persyst “flat” layout ensures compatibility with clinical and research analytic platforms.</a:t>
            </a:r>
          </a:p>
          <a:p>
            <a:pPr marL="457200" indent="-457200">
              <a:buFont typeface="Arial" panose="020B0604020202020204" pitchFamily="34" charset="0"/>
              <a:buChar char="•"/>
            </a:pPr>
            <a:endParaRPr lang="en-US" sz="800" b="0" dirty="0"/>
          </a:p>
          <a:p>
            <a:pPr marL="457200" indent="-457200">
              <a:buFont typeface="Arial" panose="020B0604020202020204" pitchFamily="34" charset="0"/>
              <a:buChar char="•"/>
            </a:pPr>
            <a:r>
              <a:rPr lang="en-US" sz="2800" b="0" dirty="0"/>
              <a:t>Data integrity verified during transfer process</a:t>
            </a:r>
          </a:p>
        </p:txBody>
      </p:sp>
      <p:pic>
        <p:nvPicPr>
          <p:cNvPr id="14414" name="Picture 14413">
            <a:extLst>
              <a:ext uri="{FF2B5EF4-FFF2-40B4-BE49-F238E27FC236}">
                <a16:creationId xmlns:a16="http://schemas.microsoft.com/office/drawing/2014/main" id="{CDDD1B5D-D9D6-9943-351A-CCAD87FE9D1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5406476" y="2871148"/>
            <a:ext cx="2160199" cy="888284"/>
          </a:xfrm>
          <a:prstGeom prst="rect">
            <a:avLst/>
          </a:prstGeom>
        </p:spPr>
      </p:pic>
      <p:grpSp>
        <p:nvGrpSpPr>
          <p:cNvPr id="45" name="Group 44">
            <a:extLst>
              <a:ext uri="{FF2B5EF4-FFF2-40B4-BE49-F238E27FC236}">
                <a16:creationId xmlns:a16="http://schemas.microsoft.com/office/drawing/2014/main" id="{48B2B711-8E0D-62FC-00D8-B10D8F8C15CF}"/>
              </a:ext>
            </a:extLst>
          </p:cNvPr>
          <p:cNvGrpSpPr/>
          <p:nvPr/>
        </p:nvGrpSpPr>
        <p:grpSpPr>
          <a:xfrm>
            <a:off x="23767286" y="4462960"/>
            <a:ext cx="14987613" cy="8742478"/>
            <a:chOff x="23697068" y="3562342"/>
            <a:chExt cx="14987613" cy="8742478"/>
          </a:xfrm>
        </p:grpSpPr>
        <p:grpSp>
          <p:nvGrpSpPr>
            <p:cNvPr id="15" name="Group 14">
              <a:extLst>
                <a:ext uri="{FF2B5EF4-FFF2-40B4-BE49-F238E27FC236}">
                  <a16:creationId xmlns:a16="http://schemas.microsoft.com/office/drawing/2014/main" id="{889DCF4E-6CEC-BBA1-E137-E72AFF6E404F}"/>
                </a:ext>
              </a:extLst>
            </p:cNvPr>
            <p:cNvGrpSpPr/>
            <p:nvPr/>
          </p:nvGrpSpPr>
          <p:grpSpPr>
            <a:xfrm>
              <a:off x="23697068" y="3562342"/>
              <a:ext cx="14987613" cy="8742478"/>
              <a:chOff x="19763648" y="11528798"/>
              <a:chExt cx="17857671" cy="10180758"/>
            </a:xfrm>
          </p:grpSpPr>
          <p:grpSp>
            <p:nvGrpSpPr>
              <p:cNvPr id="13" name="Group 12">
                <a:extLst>
                  <a:ext uri="{FF2B5EF4-FFF2-40B4-BE49-F238E27FC236}">
                    <a16:creationId xmlns:a16="http://schemas.microsoft.com/office/drawing/2014/main" id="{8D990737-5909-9BB0-CD1F-FCDBEA2425B1}"/>
                  </a:ext>
                </a:extLst>
              </p:cNvPr>
              <p:cNvGrpSpPr/>
              <p:nvPr/>
            </p:nvGrpSpPr>
            <p:grpSpPr>
              <a:xfrm>
                <a:off x="19763648" y="11528798"/>
                <a:ext cx="17857671" cy="10180758"/>
                <a:chOff x="19763648" y="11528798"/>
                <a:chExt cx="17857671" cy="10180758"/>
              </a:xfrm>
            </p:grpSpPr>
            <p:grpSp>
              <p:nvGrpSpPr>
                <p:cNvPr id="14540" name="Group 14539">
                  <a:extLst>
                    <a:ext uri="{FF2B5EF4-FFF2-40B4-BE49-F238E27FC236}">
                      <a16:creationId xmlns:a16="http://schemas.microsoft.com/office/drawing/2014/main" id="{A8C5CD61-DBA2-717C-BA21-8438EF2ADDBF}"/>
                    </a:ext>
                  </a:extLst>
                </p:cNvPr>
                <p:cNvGrpSpPr/>
                <p:nvPr/>
              </p:nvGrpSpPr>
              <p:grpSpPr>
                <a:xfrm>
                  <a:off x="19763648" y="11528798"/>
                  <a:ext cx="17857671" cy="10180758"/>
                  <a:chOff x="8419778" y="3979136"/>
                  <a:chExt cx="19801081" cy="11860980"/>
                </a:xfrm>
              </p:grpSpPr>
              <p:sp>
                <p:nvSpPr>
                  <p:cNvPr id="14471" name="TextBox 14470">
                    <a:extLst>
                      <a:ext uri="{FF2B5EF4-FFF2-40B4-BE49-F238E27FC236}">
                        <a16:creationId xmlns:a16="http://schemas.microsoft.com/office/drawing/2014/main" id="{EFFD5BD6-81FE-5B5A-85A3-A9DEEA4FA91A}"/>
                      </a:ext>
                    </a:extLst>
                  </p:cNvPr>
                  <p:cNvSpPr txBox="1"/>
                  <p:nvPr/>
                </p:nvSpPr>
                <p:spPr>
                  <a:xfrm>
                    <a:off x="8838872" y="4265641"/>
                    <a:ext cx="19262829" cy="537858"/>
                  </a:xfrm>
                  <a:prstGeom prst="rect">
                    <a:avLst/>
                  </a:prstGeom>
                  <a:noFill/>
                  <a:ln>
                    <a:noFill/>
                  </a:ln>
                </p:spPr>
                <p:txBody>
                  <a:bodyPr wrap="square" rtlCol="0">
                    <a:spAutoFit/>
                  </a:bodyPr>
                  <a:lstStyle/>
                  <a:p>
                    <a:r>
                      <a:rPr lang="en-US" sz="2400" b="1" dirty="0">
                        <a:latin typeface="Arial" panose="020B0604020202020204" pitchFamily="34" charset="0"/>
                        <a:cs typeface="Arial" panose="020B0604020202020204" pitchFamily="34" charset="0"/>
                      </a:rPr>
                      <a:t>Figure 2</a:t>
                    </a:r>
                    <a:r>
                      <a:rPr lang="en-US" sz="2400" dirty="0">
                        <a:latin typeface="Arial" panose="020B0604020202020204" pitchFamily="34" charset="0"/>
                        <a:cs typeface="Arial" panose="020B0604020202020204" pitchFamily="34" charset="0"/>
                      </a:rPr>
                      <a:t>: PedQuEST Data Management Plan</a:t>
                    </a:r>
                  </a:p>
                </p:txBody>
              </p:sp>
              <p:sp>
                <p:nvSpPr>
                  <p:cNvPr id="14425" name="Down Arrow 1109">
                    <a:extLst>
                      <a:ext uri="{FF2B5EF4-FFF2-40B4-BE49-F238E27FC236}">
                        <a16:creationId xmlns:a16="http://schemas.microsoft.com/office/drawing/2014/main" id="{60BA9FD4-8693-4911-3888-78DE2ADE15A7}"/>
                      </a:ext>
                    </a:extLst>
                  </p:cNvPr>
                  <p:cNvSpPr/>
                  <p:nvPr/>
                </p:nvSpPr>
                <p:spPr>
                  <a:xfrm rot="3450461">
                    <a:off x="23091324" y="13146154"/>
                    <a:ext cx="479242" cy="1075786"/>
                  </a:xfrm>
                  <a:prstGeom prst="downArrow">
                    <a:avLst/>
                  </a:prstGeom>
                  <a:gradFill>
                    <a:gsLst>
                      <a:gs pos="0">
                        <a:srgbClr val="00B050"/>
                      </a:gs>
                      <a:gs pos="35000">
                        <a:srgbClr val="92D050"/>
                      </a:gs>
                      <a:gs pos="100000">
                        <a:schemeClr val="accent2">
                          <a:tint val="15000"/>
                          <a:satMod val="35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a:p>
                </p:txBody>
              </p:sp>
              <p:sp>
                <p:nvSpPr>
                  <p:cNvPr id="14426" name="Bent-Up Arrow 14425">
                    <a:extLst>
                      <a:ext uri="{FF2B5EF4-FFF2-40B4-BE49-F238E27FC236}">
                        <a16:creationId xmlns:a16="http://schemas.microsoft.com/office/drawing/2014/main" id="{1A6CB41C-C9D0-A836-B3BB-B62AC8B3783B}"/>
                      </a:ext>
                    </a:extLst>
                  </p:cNvPr>
                  <p:cNvSpPr/>
                  <p:nvPr/>
                </p:nvSpPr>
                <p:spPr>
                  <a:xfrm rot="5400000">
                    <a:off x="9805921" y="6246545"/>
                    <a:ext cx="1055285" cy="1076478"/>
                  </a:xfrm>
                  <a:prstGeom prst="bentUpArrow">
                    <a:avLst/>
                  </a:prstGeom>
                  <a:gradFill>
                    <a:gsLst>
                      <a:gs pos="0">
                        <a:srgbClr val="FFC000"/>
                      </a:gs>
                      <a:gs pos="35000">
                        <a:srgbClr val="FFD69A"/>
                      </a:gs>
                      <a:gs pos="100000">
                        <a:schemeClr val="accent2">
                          <a:tint val="15000"/>
                          <a:satMod val="35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p>
                </p:txBody>
              </p:sp>
              <p:pic>
                <p:nvPicPr>
                  <p:cNvPr id="14427" name="Picture 14426" descr="A picture containing graphical user interface&#10;&#10;Description automatically generated">
                    <a:extLst>
                      <a:ext uri="{FF2B5EF4-FFF2-40B4-BE49-F238E27FC236}">
                        <a16:creationId xmlns:a16="http://schemas.microsoft.com/office/drawing/2014/main" id="{409A57DF-D72F-0A6D-1B2C-C09B0205536C}"/>
                      </a:ext>
                    </a:extLst>
                  </p:cNvPr>
                  <p:cNvPicPr>
                    <a:picLocks noChangeAspect="1"/>
                  </p:cNvPicPr>
                  <p:nvPr/>
                </p:nvPicPr>
                <p:blipFill>
                  <a:blip r:embed="rId23"/>
                  <a:stretch>
                    <a:fillRect/>
                  </a:stretch>
                </p:blipFill>
                <p:spPr>
                  <a:xfrm>
                    <a:off x="9178734" y="5294557"/>
                    <a:ext cx="1693068" cy="1409521"/>
                  </a:xfrm>
                  <a:prstGeom prst="rect">
                    <a:avLst/>
                  </a:prstGeom>
                </p:spPr>
              </p:pic>
              <p:grpSp>
                <p:nvGrpSpPr>
                  <p:cNvPr id="14428" name="Group 14427">
                    <a:extLst>
                      <a:ext uri="{FF2B5EF4-FFF2-40B4-BE49-F238E27FC236}">
                        <a16:creationId xmlns:a16="http://schemas.microsoft.com/office/drawing/2014/main" id="{5A95EECA-6E82-5C71-7072-1913C6C19A32}"/>
                      </a:ext>
                    </a:extLst>
                  </p:cNvPr>
                  <p:cNvGrpSpPr/>
                  <p:nvPr/>
                </p:nvGrpSpPr>
                <p:grpSpPr>
                  <a:xfrm>
                    <a:off x="10972559" y="5904623"/>
                    <a:ext cx="1966957" cy="1225491"/>
                    <a:chOff x="1086330" y="368828"/>
                    <a:chExt cx="1239781" cy="772432"/>
                  </a:xfrm>
                </p:grpSpPr>
                <p:pic>
                  <p:nvPicPr>
                    <p:cNvPr id="14429" name="Picture 10" descr="860+ Eeg Illustrations, Royalty-Free Vector Graphics &amp; Clip Art - iStock |  Eeg waves, Eeg brain, Eeg test">
                      <a:extLst>
                        <a:ext uri="{FF2B5EF4-FFF2-40B4-BE49-F238E27FC236}">
                          <a16:creationId xmlns:a16="http://schemas.microsoft.com/office/drawing/2014/main" id="{F580C6BD-59B0-22FE-1D42-6D0AF2BAE064}"/>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13512" t="22999" r="18116" b="20683"/>
                    <a:stretch/>
                  </p:blipFill>
                  <p:spPr bwMode="auto">
                    <a:xfrm>
                      <a:off x="1290892" y="368828"/>
                      <a:ext cx="1035219" cy="596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30" name="Picture 10" descr="860+ Eeg Illustrations, Royalty-Free Vector Graphics &amp; Clip Art - iStock |  Eeg waves, Eeg brain, Eeg test">
                      <a:extLst>
                        <a:ext uri="{FF2B5EF4-FFF2-40B4-BE49-F238E27FC236}">
                          <a16:creationId xmlns:a16="http://schemas.microsoft.com/office/drawing/2014/main" id="{E22A61D2-5B81-A425-5C15-A6D3D8E766AA}"/>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13512" t="22999" r="18116" b="20683"/>
                    <a:stretch/>
                  </p:blipFill>
                  <p:spPr bwMode="auto">
                    <a:xfrm>
                      <a:off x="1188611" y="450988"/>
                      <a:ext cx="1035219" cy="596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31" name="Picture 10" descr="860+ Eeg Illustrations, Royalty-Free Vector Graphics &amp; Clip Art - iStock |  Eeg waves, Eeg brain, Eeg test">
                      <a:extLst>
                        <a:ext uri="{FF2B5EF4-FFF2-40B4-BE49-F238E27FC236}">
                          <a16:creationId xmlns:a16="http://schemas.microsoft.com/office/drawing/2014/main" id="{62D5BB72-6446-7D03-2584-54A12885E2C3}"/>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13512" t="22999" r="18116" b="20683"/>
                    <a:stretch/>
                  </p:blipFill>
                  <p:spPr bwMode="auto">
                    <a:xfrm>
                      <a:off x="1086330" y="544912"/>
                      <a:ext cx="1035219" cy="596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14432" name="Striped Right Arrow 14431">
                    <a:extLst>
                      <a:ext uri="{FF2B5EF4-FFF2-40B4-BE49-F238E27FC236}">
                        <a16:creationId xmlns:a16="http://schemas.microsoft.com/office/drawing/2014/main" id="{46E86040-5D8D-3AD0-F170-B837B215AAF0}"/>
                      </a:ext>
                    </a:extLst>
                  </p:cNvPr>
                  <p:cNvSpPr/>
                  <p:nvPr/>
                </p:nvSpPr>
                <p:spPr>
                  <a:xfrm>
                    <a:off x="17769230" y="5993093"/>
                    <a:ext cx="2231986" cy="1050715"/>
                  </a:xfrm>
                  <a:prstGeom prst="stripedRightArrow">
                    <a:avLst>
                      <a:gd name="adj1" fmla="val 45555"/>
                      <a:gd name="adj2" fmla="val 50000"/>
                    </a:avLst>
                  </a:prstGeom>
                  <a:gradFill>
                    <a:gsLst>
                      <a:gs pos="0">
                        <a:srgbClr val="005687"/>
                      </a:gs>
                      <a:gs pos="35000">
                        <a:srgbClr val="35C0EE"/>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b="1" dirty="0">
                      <a:ln w="22225">
                        <a:solidFill>
                          <a:schemeClr val="accent2"/>
                        </a:solidFill>
                        <a:prstDash val="solid"/>
                      </a:ln>
                      <a:solidFill>
                        <a:schemeClr val="accent2">
                          <a:lumMod val="40000"/>
                          <a:lumOff val="60000"/>
                        </a:schemeClr>
                      </a:solidFill>
                    </a:endParaRPr>
                  </a:p>
                </p:txBody>
              </p:sp>
              <p:sp>
                <p:nvSpPr>
                  <p:cNvPr id="14433" name="TextBox 14432">
                    <a:extLst>
                      <a:ext uri="{FF2B5EF4-FFF2-40B4-BE49-F238E27FC236}">
                        <a16:creationId xmlns:a16="http://schemas.microsoft.com/office/drawing/2014/main" id="{A92E9460-7639-AAF1-31E0-2198F09CC4D9}"/>
                      </a:ext>
                    </a:extLst>
                  </p:cNvPr>
                  <p:cNvSpPr txBox="1"/>
                  <p:nvPr/>
                </p:nvSpPr>
                <p:spPr>
                  <a:xfrm>
                    <a:off x="11896393" y="4934446"/>
                    <a:ext cx="3349053" cy="692123"/>
                  </a:xfrm>
                  <a:prstGeom prst="rect">
                    <a:avLst/>
                  </a:prstGeom>
                  <a:noFill/>
                </p:spPr>
                <p:txBody>
                  <a:bodyPr wrap="none" rtlCol="0">
                    <a:spAutoFit/>
                  </a:bodyPr>
                  <a:lstStyle/>
                  <a:p>
                    <a:pPr algn="ctr"/>
                    <a:r>
                      <a:rPr lang="en-US" sz="1600" dirty="0"/>
                      <a:t>Copy EEG Files Encrypted </a:t>
                    </a:r>
                  </a:p>
                  <a:p>
                    <a:pPr algn="ctr"/>
                    <a:r>
                      <a:rPr lang="en-US" sz="1600" dirty="0"/>
                      <a:t>local Research storage</a:t>
                    </a:r>
                  </a:p>
                </p:txBody>
              </p:sp>
              <p:sp>
                <p:nvSpPr>
                  <p:cNvPr id="14434" name="TextBox 14433">
                    <a:extLst>
                      <a:ext uri="{FF2B5EF4-FFF2-40B4-BE49-F238E27FC236}">
                        <a16:creationId xmlns:a16="http://schemas.microsoft.com/office/drawing/2014/main" id="{62E90036-9BB9-4511-452A-1417EF1F397F}"/>
                      </a:ext>
                    </a:extLst>
                  </p:cNvPr>
                  <p:cNvSpPr txBox="1"/>
                  <p:nvPr/>
                </p:nvSpPr>
                <p:spPr>
                  <a:xfrm>
                    <a:off x="8659014" y="7480493"/>
                    <a:ext cx="2793716" cy="1274963"/>
                  </a:xfrm>
                  <a:prstGeom prst="rect">
                    <a:avLst/>
                  </a:prstGeom>
                  <a:noFill/>
                </p:spPr>
                <p:txBody>
                  <a:bodyPr wrap="square" rtlCol="0">
                    <a:spAutoFit/>
                  </a:bodyPr>
                  <a:lstStyle/>
                  <a:p>
                    <a:pPr algn="ctr"/>
                    <a:r>
                      <a:rPr lang="en-US" sz="1600" dirty="0"/>
                      <a:t>Each member site</a:t>
                    </a:r>
                  </a:p>
                  <a:p>
                    <a:pPr algn="ctr"/>
                    <a:r>
                      <a:rPr lang="en-US" sz="1600" dirty="0"/>
                      <a:t>identifies patients meeting </a:t>
                    </a:r>
                  </a:p>
                  <a:p>
                    <a:pPr algn="ctr"/>
                    <a:r>
                      <a:rPr lang="en-US" sz="1600" dirty="0"/>
                      <a:t>inclusion criteria</a:t>
                    </a:r>
                  </a:p>
                </p:txBody>
              </p:sp>
              <p:pic>
                <p:nvPicPr>
                  <p:cNvPr id="14435" name="Graphic 14434" descr="Computer with solid fill">
                    <a:extLst>
                      <a:ext uri="{FF2B5EF4-FFF2-40B4-BE49-F238E27FC236}">
                        <a16:creationId xmlns:a16="http://schemas.microsoft.com/office/drawing/2014/main" id="{2F034886-1772-495A-4367-B8A267B1FF3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5314808" y="5236257"/>
                    <a:ext cx="2304938" cy="2304938"/>
                  </a:xfrm>
                  <a:prstGeom prst="rect">
                    <a:avLst/>
                  </a:prstGeom>
                </p:spPr>
              </p:pic>
              <p:sp>
                <p:nvSpPr>
                  <p:cNvPr id="14436" name="TextBox 14435">
                    <a:extLst>
                      <a:ext uri="{FF2B5EF4-FFF2-40B4-BE49-F238E27FC236}">
                        <a16:creationId xmlns:a16="http://schemas.microsoft.com/office/drawing/2014/main" id="{BBBF1246-F3AF-0EEB-9FA9-424C15A6ACE4}"/>
                      </a:ext>
                    </a:extLst>
                  </p:cNvPr>
                  <p:cNvSpPr txBox="1"/>
                  <p:nvPr/>
                </p:nvSpPr>
                <p:spPr>
                  <a:xfrm>
                    <a:off x="14278972" y="7091697"/>
                    <a:ext cx="4432392" cy="692123"/>
                  </a:xfrm>
                  <a:prstGeom prst="rect">
                    <a:avLst/>
                  </a:prstGeom>
                  <a:noFill/>
                </p:spPr>
                <p:txBody>
                  <a:bodyPr wrap="none" rtlCol="0">
                    <a:spAutoFit/>
                  </a:bodyPr>
                  <a:lstStyle/>
                  <a:p>
                    <a:pPr algn="ctr"/>
                    <a:r>
                      <a:rPr lang="en-US" sz="1600" dirty="0"/>
                      <a:t>Batch de-identify and convert files</a:t>
                    </a:r>
                  </a:p>
                  <a:p>
                    <a:pPr algn="ctr"/>
                    <a:r>
                      <a:rPr lang="en-US" sz="1600" dirty="0"/>
                      <a:t>to standardized Persyst *.Lay format</a:t>
                    </a:r>
                  </a:p>
                </p:txBody>
              </p:sp>
              <p:sp>
                <p:nvSpPr>
                  <p:cNvPr id="14437" name="Notched Right Arrow 14436">
                    <a:extLst>
                      <a:ext uri="{FF2B5EF4-FFF2-40B4-BE49-F238E27FC236}">
                        <a16:creationId xmlns:a16="http://schemas.microsoft.com/office/drawing/2014/main" id="{35A7B52E-46E1-AE83-73D9-7DF97EF8D906}"/>
                      </a:ext>
                    </a:extLst>
                  </p:cNvPr>
                  <p:cNvSpPr/>
                  <p:nvPr/>
                </p:nvSpPr>
                <p:spPr>
                  <a:xfrm>
                    <a:off x="13006421" y="6156467"/>
                    <a:ext cx="2207629" cy="946127"/>
                  </a:xfrm>
                  <a:prstGeom prst="notchedRightArrow">
                    <a:avLst/>
                  </a:prstGeom>
                  <a:gradFill>
                    <a:gsLst>
                      <a:gs pos="0">
                        <a:srgbClr val="FFC000"/>
                      </a:gs>
                      <a:gs pos="35000">
                        <a:srgbClr val="FFD69A"/>
                      </a:gs>
                      <a:gs pos="100000">
                        <a:schemeClr val="accent2">
                          <a:tint val="15000"/>
                          <a:satMod val="35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b="1" dirty="0">
                      <a:ln w="22225">
                        <a:solidFill>
                          <a:schemeClr val="accent2"/>
                        </a:solidFill>
                        <a:prstDash val="solid"/>
                      </a:ln>
                      <a:solidFill>
                        <a:schemeClr val="accent2">
                          <a:lumMod val="40000"/>
                          <a:lumOff val="60000"/>
                        </a:schemeClr>
                      </a:solidFill>
                    </a:endParaRPr>
                  </a:p>
                </p:txBody>
              </p:sp>
              <p:sp>
                <p:nvSpPr>
                  <p:cNvPr id="14438" name="TextBox 14437">
                    <a:extLst>
                      <a:ext uri="{FF2B5EF4-FFF2-40B4-BE49-F238E27FC236}">
                        <a16:creationId xmlns:a16="http://schemas.microsoft.com/office/drawing/2014/main" id="{4098E8CF-6264-327E-44AE-0AA7AB6BB877}"/>
                      </a:ext>
                    </a:extLst>
                  </p:cNvPr>
                  <p:cNvSpPr txBox="1"/>
                  <p:nvPr/>
                </p:nvSpPr>
                <p:spPr>
                  <a:xfrm>
                    <a:off x="17402722" y="4934446"/>
                    <a:ext cx="3256087" cy="692123"/>
                  </a:xfrm>
                  <a:prstGeom prst="rect">
                    <a:avLst/>
                  </a:prstGeom>
                  <a:noFill/>
                </p:spPr>
                <p:txBody>
                  <a:bodyPr wrap="none" rtlCol="0">
                    <a:spAutoFit/>
                  </a:bodyPr>
                  <a:lstStyle/>
                  <a:p>
                    <a:pPr algn="ctr"/>
                    <a:r>
                      <a:rPr lang="en-US" sz="1600" dirty="0"/>
                      <a:t>Upload deidentified EEGs </a:t>
                    </a:r>
                  </a:p>
                  <a:p>
                    <a:pPr algn="ctr"/>
                    <a:r>
                      <a:rPr lang="en-US" sz="1600" dirty="0"/>
                      <a:t>to Pennsieve AWS cloud</a:t>
                    </a:r>
                  </a:p>
                </p:txBody>
              </p:sp>
              <p:pic>
                <p:nvPicPr>
                  <p:cNvPr id="14439" name="Graphic 14438" descr="Cloud Computing with solid fill">
                    <a:extLst>
                      <a:ext uri="{FF2B5EF4-FFF2-40B4-BE49-F238E27FC236}">
                        <a16:creationId xmlns:a16="http://schemas.microsoft.com/office/drawing/2014/main" id="{D544336B-1308-1D24-3F63-089931C5D4A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8514897" y="6291233"/>
                    <a:ext cx="492708" cy="486563"/>
                  </a:xfrm>
                  <a:prstGeom prst="rect">
                    <a:avLst/>
                  </a:prstGeom>
                </p:spPr>
              </p:pic>
              <p:sp>
                <p:nvSpPr>
                  <p:cNvPr id="14440" name="Notched Right Arrow 14439">
                    <a:extLst>
                      <a:ext uri="{FF2B5EF4-FFF2-40B4-BE49-F238E27FC236}">
                        <a16:creationId xmlns:a16="http://schemas.microsoft.com/office/drawing/2014/main" id="{CFD92857-D874-8509-783A-125B5D659EA9}"/>
                      </a:ext>
                    </a:extLst>
                  </p:cNvPr>
                  <p:cNvSpPr/>
                  <p:nvPr/>
                </p:nvSpPr>
                <p:spPr>
                  <a:xfrm rot="617680">
                    <a:off x="12612394" y="7675242"/>
                    <a:ext cx="2207629" cy="946127"/>
                  </a:xfrm>
                  <a:prstGeom prst="notchedRightArrow">
                    <a:avLst/>
                  </a:prstGeom>
                  <a:gradFill>
                    <a:gsLst>
                      <a:gs pos="0">
                        <a:srgbClr val="FFC000"/>
                      </a:gs>
                      <a:gs pos="35000">
                        <a:srgbClr val="FFD69A"/>
                      </a:gs>
                      <a:gs pos="100000">
                        <a:schemeClr val="accent2">
                          <a:tint val="15000"/>
                          <a:satMod val="35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b="1" dirty="0">
                      <a:ln w="22225">
                        <a:solidFill>
                          <a:schemeClr val="accent2"/>
                        </a:solidFill>
                        <a:prstDash val="solid"/>
                      </a:ln>
                      <a:solidFill>
                        <a:schemeClr val="accent2">
                          <a:lumMod val="40000"/>
                          <a:lumOff val="60000"/>
                        </a:schemeClr>
                      </a:solidFill>
                    </a:endParaRPr>
                  </a:p>
                </p:txBody>
              </p:sp>
              <p:sp>
                <p:nvSpPr>
                  <p:cNvPr id="14441" name="TextBox 14440">
                    <a:extLst>
                      <a:ext uri="{FF2B5EF4-FFF2-40B4-BE49-F238E27FC236}">
                        <a16:creationId xmlns:a16="http://schemas.microsoft.com/office/drawing/2014/main" id="{0BDB614A-177C-9DD2-3639-96E2E69DE473}"/>
                      </a:ext>
                    </a:extLst>
                  </p:cNvPr>
                  <p:cNvSpPr txBox="1"/>
                  <p:nvPr/>
                </p:nvSpPr>
                <p:spPr>
                  <a:xfrm>
                    <a:off x="11525034" y="8740905"/>
                    <a:ext cx="3427043" cy="1127419"/>
                  </a:xfrm>
                  <a:prstGeom prst="rect">
                    <a:avLst/>
                  </a:prstGeom>
                  <a:noFill/>
                </p:spPr>
                <p:txBody>
                  <a:bodyPr wrap="square" rtlCol="0">
                    <a:spAutoFit/>
                  </a:bodyPr>
                  <a:lstStyle/>
                  <a:p>
                    <a:pPr algn="ctr"/>
                    <a:r>
                      <a:rPr lang="en-US" sz="1600" dirty="0"/>
                      <a:t>Limited Clinical Dataset</a:t>
                    </a:r>
                  </a:p>
                  <a:p>
                    <a:pPr algn="ctr"/>
                    <a:r>
                      <a:rPr lang="en-US" sz="1600" dirty="0"/>
                      <a:t>Extracted from EMR </a:t>
                    </a:r>
                  </a:p>
                  <a:p>
                    <a:pPr algn="ctr"/>
                    <a:r>
                      <a:rPr lang="en-US" sz="1600" dirty="0"/>
                      <a:t>to local database</a:t>
                    </a:r>
                  </a:p>
                </p:txBody>
              </p:sp>
              <p:pic>
                <p:nvPicPr>
                  <p:cNvPr id="14442" name="Picture 14" descr="REDCap - Penn State Clinical and Translational Science Institute">
                    <a:extLst>
                      <a:ext uri="{FF2B5EF4-FFF2-40B4-BE49-F238E27FC236}">
                        <a16:creationId xmlns:a16="http://schemas.microsoft.com/office/drawing/2014/main" id="{107BF352-6330-531B-A6BB-776A90635A3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942813" y="8249341"/>
                    <a:ext cx="2626007" cy="9156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443" name="Striped Right Arrow 14442">
                    <a:extLst>
                      <a:ext uri="{FF2B5EF4-FFF2-40B4-BE49-F238E27FC236}">
                        <a16:creationId xmlns:a16="http://schemas.microsoft.com/office/drawing/2014/main" id="{6DFBA9A9-A590-C87F-95A7-EABC39E7E4FA}"/>
                      </a:ext>
                    </a:extLst>
                  </p:cNvPr>
                  <p:cNvSpPr/>
                  <p:nvPr/>
                </p:nvSpPr>
                <p:spPr>
                  <a:xfrm rot="20282249">
                    <a:off x="17744238" y="7573601"/>
                    <a:ext cx="2221323" cy="1132191"/>
                  </a:xfrm>
                  <a:prstGeom prst="stripedRightArrow">
                    <a:avLst>
                      <a:gd name="adj1" fmla="val 45555"/>
                      <a:gd name="adj2" fmla="val 50000"/>
                    </a:avLst>
                  </a:prstGeom>
                  <a:gradFill>
                    <a:gsLst>
                      <a:gs pos="0">
                        <a:srgbClr val="005687"/>
                      </a:gs>
                      <a:gs pos="35000">
                        <a:srgbClr val="35C0EE"/>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b="1" dirty="0">
                      <a:ln w="22225">
                        <a:solidFill>
                          <a:schemeClr val="accent2"/>
                        </a:solidFill>
                        <a:prstDash val="solid"/>
                      </a:ln>
                      <a:solidFill>
                        <a:schemeClr val="accent2">
                          <a:lumMod val="40000"/>
                          <a:lumOff val="60000"/>
                        </a:schemeClr>
                      </a:solidFill>
                    </a:endParaRPr>
                  </a:p>
                </p:txBody>
              </p:sp>
              <p:pic>
                <p:nvPicPr>
                  <p:cNvPr id="14444" name="Graphic 14443" descr="Cloud Computing with solid fill">
                    <a:extLst>
                      <a:ext uri="{FF2B5EF4-FFF2-40B4-BE49-F238E27FC236}">
                        <a16:creationId xmlns:a16="http://schemas.microsoft.com/office/drawing/2014/main" id="{F77CB77B-BA3A-EC49-C205-BEB20C8C2DF4}"/>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rot="20230439">
                    <a:off x="18647341" y="7823302"/>
                    <a:ext cx="592113" cy="584727"/>
                  </a:xfrm>
                  <a:prstGeom prst="rect">
                    <a:avLst/>
                  </a:prstGeom>
                </p:spPr>
              </p:pic>
              <p:sp>
                <p:nvSpPr>
                  <p:cNvPr id="14445" name="TextBox 14444">
                    <a:extLst>
                      <a:ext uri="{FF2B5EF4-FFF2-40B4-BE49-F238E27FC236}">
                        <a16:creationId xmlns:a16="http://schemas.microsoft.com/office/drawing/2014/main" id="{A954FE91-070D-1F1E-8B7F-373641F8245B}"/>
                      </a:ext>
                    </a:extLst>
                  </p:cNvPr>
                  <p:cNvSpPr txBox="1"/>
                  <p:nvPr/>
                </p:nvSpPr>
                <p:spPr>
                  <a:xfrm>
                    <a:off x="8792052" y="12980008"/>
                    <a:ext cx="5691753" cy="1127419"/>
                  </a:xfrm>
                  <a:prstGeom prst="rect">
                    <a:avLst/>
                  </a:prstGeom>
                  <a:noFill/>
                </p:spPr>
                <p:txBody>
                  <a:bodyPr wrap="square" rtlCol="0">
                    <a:spAutoFit/>
                  </a:bodyPr>
                  <a:lstStyle/>
                  <a:p>
                    <a:pPr algn="ctr"/>
                    <a:r>
                      <a:rPr lang="en-US" sz="1600" dirty="0"/>
                      <a:t>Researchers propose projects and request datasets for external analysis or centralized analysis pipelines</a:t>
                    </a:r>
                  </a:p>
                </p:txBody>
              </p:sp>
              <p:sp>
                <p:nvSpPr>
                  <p:cNvPr id="14446" name="Rectangle 14445">
                    <a:extLst>
                      <a:ext uri="{FF2B5EF4-FFF2-40B4-BE49-F238E27FC236}">
                        <a16:creationId xmlns:a16="http://schemas.microsoft.com/office/drawing/2014/main" id="{6DFE3F1A-CB39-3F66-C443-BA96E7F9F9C0}"/>
                      </a:ext>
                    </a:extLst>
                  </p:cNvPr>
                  <p:cNvSpPr/>
                  <p:nvPr/>
                </p:nvSpPr>
                <p:spPr>
                  <a:xfrm>
                    <a:off x="20170955" y="6181706"/>
                    <a:ext cx="7887108" cy="9595262"/>
                  </a:xfrm>
                  <a:prstGeom prst="rect">
                    <a:avLst/>
                  </a:prstGeom>
                  <a:noFill/>
                  <a:ln w="19050">
                    <a:solidFill>
                      <a:schemeClr val="accent1"/>
                    </a:solidFill>
                    <a:prstDash val="lgDashDot"/>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sp>
                <p:nvSpPr>
                  <p:cNvPr id="14447" name="Down Arrow 14446">
                    <a:extLst>
                      <a:ext uri="{FF2B5EF4-FFF2-40B4-BE49-F238E27FC236}">
                        <a16:creationId xmlns:a16="http://schemas.microsoft.com/office/drawing/2014/main" id="{C8295BB5-59DD-4310-E9C0-1DC539D83225}"/>
                      </a:ext>
                    </a:extLst>
                  </p:cNvPr>
                  <p:cNvSpPr/>
                  <p:nvPr/>
                </p:nvSpPr>
                <p:spPr>
                  <a:xfrm rot="19072516">
                    <a:off x="23671599" y="8909485"/>
                    <a:ext cx="349942" cy="2013291"/>
                  </a:xfrm>
                  <a:prstGeom prst="downArrow">
                    <a:avLst/>
                  </a:prstGeom>
                  <a:gradFill>
                    <a:gsLst>
                      <a:gs pos="0">
                        <a:srgbClr val="00ADF8"/>
                      </a:gs>
                      <a:gs pos="35000">
                        <a:schemeClr val="accent1"/>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a:p>
                </p:txBody>
              </p:sp>
              <p:sp>
                <p:nvSpPr>
                  <p:cNvPr id="14448" name="Down Arrow 14447">
                    <a:extLst>
                      <a:ext uri="{FF2B5EF4-FFF2-40B4-BE49-F238E27FC236}">
                        <a16:creationId xmlns:a16="http://schemas.microsoft.com/office/drawing/2014/main" id="{82C15391-1540-B078-B9A1-4E23D7A0686C}"/>
                      </a:ext>
                    </a:extLst>
                  </p:cNvPr>
                  <p:cNvSpPr/>
                  <p:nvPr/>
                </p:nvSpPr>
                <p:spPr>
                  <a:xfrm>
                    <a:off x="25546951" y="9131388"/>
                    <a:ext cx="402693" cy="1451098"/>
                  </a:xfrm>
                  <a:prstGeom prst="downArrow">
                    <a:avLst/>
                  </a:prstGeom>
                  <a:gradFill>
                    <a:gsLst>
                      <a:gs pos="0">
                        <a:srgbClr val="00ADF8"/>
                      </a:gs>
                      <a:gs pos="35000">
                        <a:schemeClr val="accent1"/>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a:p>
                </p:txBody>
              </p:sp>
              <p:sp>
                <p:nvSpPr>
                  <p:cNvPr id="14449" name="TextBox 14448">
                    <a:extLst>
                      <a:ext uri="{FF2B5EF4-FFF2-40B4-BE49-F238E27FC236}">
                        <a16:creationId xmlns:a16="http://schemas.microsoft.com/office/drawing/2014/main" id="{F6A546BA-44FC-D871-AA47-520154C925BB}"/>
                      </a:ext>
                    </a:extLst>
                  </p:cNvPr>
                  <p:cNvSpPr txBox="1"/>
                  <p:nvPr/>
                </p:nvSpPr>
                <p:spPr>
                  <a:xfrm>
                    <a:off x="22620893" y="14046794"/>
                    <a:ext cx="5599966" cy="1461469"/>
                  </a:xfrm>
                  <a:prstGeom prst="rect">
                    <a:avLst/>
                  </a:prstGeom>
                  <a:noFill/>
                </p:spPr>
                <p:txBody>
                  <a:bodyPr wrap="square" rtlCol="0">
                    <a:spAutoFit/>
                  </a:bodyPr>
                  <a:lstStyle/>
                  <a:p>
                    <a:pPr algn="ctr"/>
                    <a:r>
                      <a:rPr lang="en-US" sz="1600" dirty="0"/>
                      <a:t>Pennsieve built in cloud-based analytics and visualization using Persyst and AWS cloud computing in Pennsieve and custom internal analysis</a:t>
                    </a:r>
                  </a:p>
                </p:txBody>
              </p:sp>
              <p:grpSp>
                <p:nvGrpSpPr>
                  <p:cNvPr id="14450" name="Group 14449">
                    <a:extLst>
                      <a:ext uri="{FF2B5EF4-FFF2-40B4-BE49-F238E27FC236}">
                        <a16:creationId xmlns:a16="http://schemas.microsoft.com/office/drawing/2014/main" id="{E2DEDA36-986E-8C59-C8A1-FBCA2288CFA3}"/>
                      </a:ext>
                    </a:extLst>
                  </p:cNvPr>
                  <p:cNvGrpSpPr/>
                  <p:nvPr/>
                </p:nvGrpSpPr>
                <p:grpSpPr>
                  <a:xfrm>
                    <a:off x="14903873" y="12841506"/>
                    <a:ext cx="2304938" cy="2304938"/>
                    <a:chOff x="6003211" y="4811574"/>
                    <a:chExt cx="1574468" cy="1574468"/>
                  </a:xfrm>
                </p:grpSpPr>
                <p:pic>
                  <p:nvPicPr>
                    <p:cNvPr id="14451" name="Graphic 14450" descr="Computer with solid fill">
                      <a:extLst>
                        <a:ext uri="{FF2B5EF4-FFF2-40B4-BE49-F238E27FC236}">
                          <a16:creationId xmlns:a16="http://schemas.microsoft.com/office/drawing/2014/main" id="{D5D560A9-32FF-B6E1-3344-BC0571A5A32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003211" y="4811574"/>
                      <a:ext cx="1574468" cy="1574468"/>
                    </a:xfrm>
                    <a:prstGeom prst="rect">
                      <a:avLst/>
                    </a:prstGeom>
                  </p:spPr>
                </p:pic>
                <p:sp>
                  <p:nvSpPr>
                    <p:cNvPr id="14452" name="TextBox 14451">
                      <a:extLst>
                        <a:ext uri="{FF2B5EF4-FFF2-40B4-BE49-F238E27FC236}">
                          <a16:creationId xmlns:a16="http://schemas.microsoft.com/office/drawing/2014/main" id="{EC683354-9CC5-BD4A-8986-8714D2625D20}"/>
                        </a:ext>
                      </a:extLst>
                    </p:cNvPr>
                    <p:cNvSpPr txBox="1"/>
                    <p:nvPr/>
                  </p:nvSpPr>
                  <p:spPr>
                    <a:xfrm>
                      <a:off x="6129790" y="5254461"/>
                      <a:ext cx="830671" cy="484892"/>
                    </a:xfrm>
                    <a:prstGeom prst="rect">
                      <a:avLst/>
                    </a:prstGeom>
                    <a:noFill/>
                  </p:spPr>
                  <p:txBody>
                    <a:bodyPr wrap="none" rtlCol="0">
                      <a:spAutoFit/>
                    </a:bodyPr>
                    <a:lstStyle/>
                    <a:p>
                      <a:pPr algn="ctr"/>
                      <a:r>
                        <a:rPr lang="en-US" sz="1400" dirty="0"/>
                        <a:t>Custom </a:t>
                      </a:r>
                    </a:p>
                    <a:p>
                      <a:pPr algn="ctr"/>
                      <a:r>
                        <a:rPr lang="en-US" sz="1400" dirty="0"/>
                        <a:t>Analysis</a:t>
                      </a:r>
                    </a:p>
                  </p:txBody>
                </p:sp>
              </p:grpSp>
              <p:sp>
                <p:nvSpPr>
                  <p:cNvPr id="14453" name="TextBox 14452">
                    <a:extLst>
                      <a:ext uri="{FF2B5EF4-FFF2-40B4-BE49-F238E27FC236}">
                        <a16:creationId xmlns:a16="http://schemas.microsoft.com/office/drawing/2014/main" id="{E005677A-0C8A-A4EC-3CD2-D5CC300DA3CF}"/>
                      </a:ext>
                    </a:extLst>
                  </p:cNvPr>
                  <p:cNvSpPr txBox="1"/>
                  <p:nvPr/>
                </p:nvSpPr>
                <p:spPr>
                  <a:xfrm>
                    <a:off x="14604341" y="14712697"/>
                    <a:ext cx="3039968" cy="1127419"/>
                  </a:xfrm>
                  <a:prstGeom prst="rect">
                    <a:avLst/>
                  </a:prstGeom>
                  <a:noFill/>
                </p:spPr>
                <p:txBody>
                  <a:bodyPr wrap="square" rtlCol="0">
                    <a:spAutoFit/>
                  </a:bodyPr>
                  <a:lstStyle/>
                  <a:p>
                    <a:pPr algn="ctr"/>
                    <a:r>
                      <a:rPr lang="en-US" sz="1600" dirty="0"/>
                      <a:t>External analysis consistent with data sharing agreements</a:t>
                    </a:r>
                  </a:p>
                </p:txBody>
              </p:sp>
              <p:pic>
                <p:nvPicPr>
                  <p:cNvPr id="14454" name="Picture 14453">
                    <a:extLst>
                      <a:ext uri="{FF2B5EF4-FFF2-40B4-BE49-F238E27FC236}">
                        <a16:creationId xmlns:a16="http://schemas.microsoft.com/office/drawing/2014/main" id="{8C99F315-8798-025D-8A35-75D862AE1F67}"/>
                      </a:ext>
                    </a:extLst>
                  </p:cNvPr>
                  <p:cNvPicPr>
                    <a:picLocks noChangeAspect="1"/>
                  </p:cNvPicPr>
                  <p:nvPr/>
                </p:nvPicPr>
                <p:blipFill rotWithShape="1">
                  <a:blip r:embed="rId38"/>
                  <a:srcRect l="24934" b="7478"/>
                  <a:stretch/>
                </p:blipFill>
                <p:spPr>
                  <a:xfrm>
                    <a:off x="15551905" y="5851580"/>
                    <a:ext cx="1102881" cy="349543"/>
                  </a:xfrm>
                  <a:prstGeom prst="rect">
                    <a:avLst/>
                  </a:prstGeom>
                </p:spPr>
              </p:pic>
              <p:pic>
                <p:nvPicPr>
                  <p:cNvPr id="14455" name="Picture 14454">
                    <a:extLst>
                      <a:ext uri="{FF2B5EF4-FFF2-40B4-BE49-F238E27FC236}">
                        <a16:creationId xmlns:a16="http://schemas.microsoft.com/office/drawing/2014/main" id="{77AFF916-1535-8F7B-D8B7-E810F8A3A402}"/>
                      </a:ext>
                    </a:extLst>
                  </p:cNvPr>
                  <p:cNvPicPr>
                    <a:picLocks noChangeAspect="1"/>
                  </p:cNvPicPr>
                  <p:nvPr/>
                </p:nvPicPr>
                <p:blipFill rotWithShape="1">
                  <a:blip r:embed="rId38"/>
                  <a:srcRect l="1803" t="4003" r="76435" b="24194"/>
                  <a:stretch/>
                </p:blipFill>
                <p:spPr>
                  <a:xfrm>
                    <a:off x="15851475" y="6195161"/>
                    <a:ext cx="439827" cy="373160"/>
                  </a:xfrm>
                  <a:prstGeom prst="rect">
                    <a:avLst/>
                  </a:prstGeom>
                </p:spPr>
              </p:pic>
              <p:grpSp>
                <p:nvGrpSpPr>
                  <p:cNvPr id="14456" name="Group 14455">
                    <a:extLst>
                      <a:ext uri="{FF2B5EF4-FFF2-40B4-BE49-F238E27FC236}">
                        <a16:creationId xmlns:a16="http://schemas.microsoft.com/office/drawing/2014/main" id="{1ACBED0F-E077-717B-A7D0-E108E2B26112}"/>
                      </a:ext>
                    </a:extLst>
                  </p:cNvPr>
                  <p:cNvGrpSpPr/>
                  <p:nvPr/>
                </p:nvGrpSpPr>
                <p:grpSpPr>
                  <a:xfrm>
                    <a:off x="9182350" y="10475055"/>
                    <a:ext cx="2792295" cy="2347573"/>
                    <a:chOff x="4068090" y="205635"/>
                    <a:chExt cx="7181488" cy="5918717"/>
                  </a:xfrm>
                  <a:effectLst>
                    <a:outerShdw blurRad="292100" dist="139700" dir="2700000" algn="tl" rotWithShape="0">
                      <a:prstClr val="black">
                        <a:alpha val="65000"/>
                      </a:prstClr>
                    </a:outerShdw>
                  </a:effectLst>
                </p:grpSpPr>
                <p:pic>
                  <p:nvPicPr>
                    <p:cNvPr id="14457" name="Picture 14456" descr="Doctor writing on tablet with pen">
                      <a:extLst>
                        <a:ext uri="{FF2B5EF4-FFF2-40B4-BE49-F238E27FC236}">
                          <a16:creationId xmlns:a16="http://schemas.microsoft.com/office/drawing/2014/main" id="{653D9135-C247-17E2-A23E-70DC2A4A5DB4}"/>
                        </a:ext>
                      </a:extLst>
                    </p:cNvPr>
                    <p:cNvPicPr>
                      <a:picLocks noChangeAspect="1"/>
                    </p:cNvPicPr>
                    <p:nvPr/>
                  </p:nvPicPr>
                  <p:blipFill>
                    <a:blip r:embed="rId39"/>
                    <a:stretch>
                      <a:fillRect/>
                    </a:stretch>
                  </p:blipFill>
                  <p:spPr>
                    <a:xfrm>
                      <a:off x="4082814" y="3269511"/>
                      <a:ext cx="7166764" cy="2852008"/>
                    </a:xfrm>
                    <a:prstGeom prst="rect">
                      <a:avLst/>
                    </a:prstGeom>
                  </p:spPr>
                </p:pic>
                <p:pic>
                  <p:nvPicPr>
                    <p:cNvPr id="14458" name="Picture 14457" descr="Blurred financial stock market data and graph">
                      <a:extLst>
                        <a:ext uri="{FF2B5EF4-FFF2-40B4-BE49-F238E27FC236}">
                          <a16:creationId xmlns:a16="http://schemas.microsoft.com/office/drawing/2014/main" id="{41996856-AEC0-210C-782A-405BB0FB1083}"/>
                        </a:ext>
                      </a:extLst>
                    </p:cNvPr>
                    <p:cNvPicPr>
                      <a:picLocks noChangeAspect="1"/>
                    </p:cNvPicPr>
                    <p:nvPr/>
                  </p:nvPicPr>
                  <p:blipFill rotWithShape="1">
                    <a:blip r:embed="rId40"/>
                    <a:srcRect t="16120" b="19646"/>
                    <a:stretch/>
                  </p:blipFill>
                  <p:spPr>
                    <a:xfrm>
                      <a:off x="4068091" y="205636"/>
                      <a:ext cx="7166765" cy="3124417"/>
                    </a:xfrm>
                    <a:prstGeom prst="rect">
                      <a:avLst/>
                    </a:prstGeom>
                  </p:spPr>
                </p:pic>
                <p:pic>
                  <p:nvPicPr>
                    <p:cNvPr id="14459" name="Content Placeholder 9" descr="Illuminated server room panel">
                      <a:extLst>
                        <a:ext uri="{FF2B5EF4-FFF2-40B4-BE49-F238E27FC236}">
                          <a16:creationId xmlns:a16="http://schemas.microsoft.com/office/drawing/2014/main" id="{6F218E95-6B01-4BA8-B542-036AC2020403}"/>
                        </a:ext>
                      </a:extLst>
                    </p:cNvPr>
                    <p:cNvPicPr>
                      <a:picLocks noChangeAspect="1"/>
                    </p:cNvPicPr>
                    <p:nvPr/>
                  </p:nvPicPr>
                  <p:blipFill rotWithShape="1">
                    <a:blip r:embed="rId41"/>
                    <a:srcRect r="67203"/>
                    <a:stretch/>
                  </p:blipFill>
                  <p:spPr>
                    <a:xfrm>
                      <a:off x="4068090" y="205635"/>
                      <a:ext cx="2912443" cy="5918717"/>
                    </a:xfrm>
                    <a:prstGeom prst="rect">
                      <a:avLst/>
                    </a:prstGeom>
                  </p:spPr>
                </p:pic>
              </p:grpSp>
              <p:sp>
                <p:nvSpPr>
                  <p:cNvPr id="14460" name="Down Arrow 1109">
                    <a:extLst>
                      <a:ext uri="{FF2B5EF4-FFF2-40B4-BE49-F238E27FC236}">
                        <a16:creationId xmlns:a16="http://schemas.microsoft.com/office/drawing/2014/main" id="{B4C4E33B-1597-61C4-90E6-7C5E276E46EE}"/>
                      </a:ext>
                    </a:extLst>
                  </p:cNvPr>
                  <p:cNvSpPr/>
                  <p:nvPr/>
                </p:nvSpPr>
                <p:spPr>
                  <a:xfrm rot="18370685">
                    <a:off x="21885397" y="8760446"/>
                    <a:ext cx="496511" cy="2575850"/>
                  </a:xfrm>
                  <a:prstGeom prst="downArrow">
                    <a:avLst>
                      <a:gd name="adj1" fmla="val 37221"/>
                      <a:gd name="adj2" fmla="val 50000"/>
                    </a:avLst>
                  </a:prstGeom>
                  <a:gradFill>
                    <a:gsLst>
                      <a:gs pos="0">
                        <a:srgbClr val="00ADF8"/>
                      </a:gs>
                      <a:gs pos="35000">
                        <a:schemeClr val="accent1"/>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a:p>
                </p:txBody>
              </p:sp>
              <p:sp>
                <p:nvSpPr>
                  <p:cNvPr id="14461" name="TextBox 14460">
                    <a:extLst>
                      <a:ext uri="{FF2B5EF4-FFF2-40B4-BE49-F238E27FC236}">
                        <a16:creationId xmlns:a16="http://schemas.microsoft.com/office/drawing/2014/main" id="{ECB8A896-0DD3-0182-0CF3-5B99ECC59D6D}"/>
                      </a:ext>
                    </a:extLst>
                  </p:cNvPr>
                  <p:cNvSpPr txBox="1"/>
                  <p:nvPr/>
                </p:nvSpPr>
                <p:spPr>
                  <a:xfrm>
                    <a:off x="23266584" y="10696943"/>
                    <a:ext cx="4026848" cy="1127419"/>
                  </a:xfrm>
                  <a:prstGeom prst="rect">
                    <a:avLst/>
                  </a:prstGeom>
                  <a:noFill/>
                </p:spPr>
                <p:txBody>
                  <a:bodyPr wrap="square" rtlCol="0">
                    <a:spAutoFit/>
                  </a:bodyPr>
                  <a:lstStyle/>
                  <a:p>
                    <a:r>
                      <a:rPr lang="en-US" sz="1600" dirty="0"/>
                      <a:t>Clinical and EEG data will be linked with quality and deidentification verification</a:t>
                    </a:r>
                  </a:p>
                </p:txBody>
              </p:sp>
              <p:grpSp>
                <p:nvGrpSpPr>
                  <p:cNvPr id="14462" name="Group 14461">
                    <a:extLst>
                      <a:ext uri="{FF2B5EF4-FFF2-40B4-BE49-F238E27FC236}">
                        <a16:creationId xmlns:a16="http://schemas.microsoft.com/office/drawing/2014/main" id="{86539442-C853-AF0D-DB8E-2C3D06FE6370}"/>
                      </a:ext>
                    </a:extLst>
                  </p:cNvPr>
                  <p:cNvGrpSpPr/>
                  <p:nvPr/>
                </p:nvGrpSpPr>
                <p:grpSpPr>
                  <a:xfrm>
                    <a:off x="18245762" y="12824676"/>
                    <a:ext cx="2332608" cy="2332608"/>
                    <a:chOff x="5494289" y="3079529"/>
                    <a:chExt cx="1470252" cy="1470252"/>
                  </a:xfrm>
                </p:grpSpPr>
                <p:pic>
                  <p:nvPicPr>
                    <p:cNvPr id="14463" name="Graphic 14462" descr="Computer with solid fill">
                      <a:extLst>
                        <a:ext uri="{FF2B5EF4-FFF2-40B4-BE49-F238E27FC236}">
                          <a16:creationId xmlns:a16="http://schemas.microsoft.com/office/drawing/2014/main" id="{58ECAEA3-9C54-2F8F-1F11-EAE7DA87EB8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494289" y="3079529"/>
                      <a:ext cx="1470252" cy="1470252"/>
                    </a:xfrm>
                    <a:prstGeom prst="rect">
                      <a:avLst/>
                    </a:prstGeom>
                  </p:spPr>
                </p:pic>
                <p:grpSp>
                  <p:nvGrpSpPr>
                    <p:cNvPr id="14464" name="Group 14463">
                      <a:extLst>
                        <a:ext uri="{FF2B5EF4-FFF2-40B4-BE49-F238E27FC236}">
                          <a16:creationId xmlns:a16="http://schemas.microsoft.com/office/drawing/2014/main" id="{5F6A75B3-03CE-2F96-A352-F4205ED6564D}"/>
                        </a:ext>
                      </a:extLst>
                    </p:cNvPr>
                    <p:cNvGrpSpPr/>
                    <p:nvPr/>
                  </p:nvGrpSpPr>
                  <p:grpSpPr>
                    <a:xfrm>
                      <a:off x="5561711" y="3466253"/>
                      <a:ext cx="837234" cy="447425"/>
                      <a:chOff x="5561711" y="3466253"/>
                      <a:chExt cx="837234" cy="447425"/>
                    </a:xfrm>
                  </p:grpSpPr>
                  <p:sp>
                    <p:nvSpPr>
                      <p:cNvPr id="14465" name="TextBox 14464">
                        <a:extLst>
                          <a:ext uri="{FF2B5EF4-FFF2-40B4-BE49-F238E27FC236}">
                            <a16:creationId xmlns:a16="http://schemas.microsoft.com/office/drawing/2014/main" id="{C303E352-09BB-BF3D-8C4C-8716FF35D83D}"/>
                          </a:ext>
                        </a:extLst>
                      </p:cNvPr>
                      <p:cNvSpPr txBox="1"/>
                      <p:nvPr/>
                    </p:nvSpPr>
                    <p:spPr>
                      <a:xfrm>
                        <a:off x="5561711" y="3466253"/>
                        <a:ext cx="837234" cy="447425"/>
                      </a:xfrm>
                      <a:prstGeom prst="rect">
                        <a:avLst/>
                      </a:prstGeom>
                      <a:noFill/>
                    </p:spPr>
                    <p:txBody>
                      <a:bodyPr wrap="none" rtlCol="0">
                        <a:spAutoFit/>
                      </a:bodyPr>
                      <a:lstStyle/>
                      <a:p>
                        <a:r>
                          <a:rPr lang="en-US" sz="1400" dirty="0"/>
                          <a:t>Persyst</a:t>
                        </a:r>
                        <a:r>
                          <a:rPr lang="en-US" sz="1400" baseline="30000" dirty="0"/>
                          <a:t>TM</a:t>
                        </a:r>
                      </a:p>
                      <a:p>
                        <a:r>
                          <a:rPr lang="en-US" sz="1400" dirty="0"/>
                          <a:t>Cloud</a:t>
                        </a:r>
                      </a:p>
                    </p:txBody>
                  </p:sp>
                  <p:pic>
                    <p:nvPicPr>
                      <p:cNvPr id="14466" name="Picture 14465">
                        <a:extLst>
                          <a:ext uri="{FF2B5EF4-FFF2-40B4-BE49-F238E27FC236}">
                            <a16:creationId xmlns:a16="http://schemas.microsoft.com/office/drawing/2014/main" id="{CE7650C8-77DA-7040-6926-A898EDEE4C90}"/>
                          </a:ext>
                        </a:extLst>
                      </p:cNvPr>
                      <p:cNvPicPr>
                        <a:picLocks noChangeAspect="1"/>
                      </p:cNvPicPr>
                      <p:nvPr/>
                    </p:nvPicPr>
                    <p:blipFill rotWithShape="1">
                      <a:blip r:embed="rId38"/>
                      <a:srcRect l="1803" t="4003" r="76435" b="24194"/>
                      <a:stretch/>
                    </p:blipFill>
                    <p:spPr>
                      <a:xfrm>
                        <a:off x="6103014" y="3705175"/>
                        <a:ext cx="166788" cy="141507"/>
                      </a:xfrm>
                      <a:prstGeom prst="rect">
                        <a:avLst/>
                      </a:prstGeom>
                    </p:spPr>
                  </p:pic>
                </p:grpSp>
              </p:grpSp>
              <p:sp>
                <p:nvSpPr>
                  <p:cNvPr id="14467" name="Arrow: Left-Right 1045">
                    <a:extLst>
                      <a:ext uri="{FF2B5EF4-FFF2-40B4-BE49-F238E27FC236}">
                        <a16:creationId xmlns:a16="http://schemas.microsoft.com/office/drawing/2014/main" id="{C6EA7BB3-4053-547C-BF74-14D649E5EF24}"/>
                      </a:ext>
                    </a:extLst>
                  </p:cNvPr>
                  <p:cNvSpPr/>
                  <p:nvPr/>
                </p:nvSpPr>
                <p:spPr>
                  <a:xfrm>
                    <a:off x="12392096" y="11344882"/>
                    <a:ext cx="10002850" cy="788119"/>
                  </a:xfrm>
                  <a:prstGeom prst="leftRightArrow">
                    <a:avLst>
                      <a:gd name="adj1" fmla="val 47292"/>
                      <a:gd name="adj2" fmla="val 53142"/>
                    </a:avLst>
                  </a:prstGeom>
                  <a:gradFill>
                    <a:gsLst>
                      <a:gs pos="0">
                        <a:schemeClr val="accent6">
                          <a:lumMod val="60000"/>
                          <a:lumOff val="40000"/>
                        </a:schemeClr>
                      </a:gs>
                      <a:gs pos="35000">
                        <a:schemeClr val="accent6">
                          <a:lumMod val="60000"/>
                          <a:lumOff val="40000"/>
                        </a:schemeClr>
                      </a:gs>
                      <a:gs pos="100000">
                        <a:schemeClr val="accent2">
                          <a:tint val="15000"/>
                          <a:satMod val="350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a:p>
                </p:txBody>
              </p:sp>
              <p:pic>
                <p:nvPicPr>
                  <p:cNvPr id="14468" name="Picture 14467">
                    <a:extLst>
                      <a:ext uri="{FF2B5EF4-FFF2-40B4-BE49-F238E27FC236}">
                        <a16:creationId xmlns:a16="http://schemas.microsoft.com/office/drawing/2014/main" id="{FF1F5124-A1C9-FDF8-9A27-D910E070AA27}"/>
                      </a:ext>
                    </a:extLst>
                  </p:cNvPr>
                  <p:cNvPicPr>
                    <a:picLocks noChangeAspect="1"/>
                  </p:cNvPicPr>
                  <p:nvPr/>
                </p:nvPicPr>
                <p:blipFill rotWithShape="1">
                  <a:blip r:embed="rId26"/>
                  <a:srcRect l="1996" t="9297" r="8233" b="14695"/>
                  <a:stretch>
                    <a:fillRect/>
                  </a:stretch>
                </p:blipFill>
                <p:spPr>
                  <a:xfrm>
                    <a:off x="12459511" y="9848905"/>
                    <a:ext cx="5467652" cy="1318754"/>
                  </a:xfrm>
                  <a:prstGeom prst="rect">
                    <a:avLst/>
                  </a:prstGeom>
                  <a:ln>
                    <a:noFill/>
                  </a:ln>
                </p:spPr>
              </p:pic>
              <p:sp>
                <p:nvSpPr>
                  <p:cNvPr id="14469" name="TextBox 14468">
                    <a:extLst>
                      <a:ext uri="{FF2B5EF4-FFF2-40B4-BE49-F238E27FC236}">
                        <a16:creationId xmlns:a16="http://schemas.microsoft.com/office/drawing/2014/main" id="{4AD0961F-5687-7BCD-7DDA-FFD5C7681AAC}"/>
                      </a:ext>
                    </a:extLst>
                  </p:cNvPr>
                  <p:cNvSpPr txBox="1"/>
                  <p:nvPr/>
                </p:nvSpPr>
                <p:spPr>
                  <a:xfrm>
                    <a:off x="17548986" y="14747287"/>
                    <a:ext cx="2737501" cy="793368"/>
                  </a:xfrm>
                  <a:prstGeom prst="rect">
                    <a:avLst/>
                  </a:prstGeom>
                  <a:noFill/>
                </p:spPr>
                <p:txBody>
                  <a:bodyPr wrap="square" rtlCol="0">
                    <a:spAutoFit/>
                  </a:bodyPr>
                  <a:lstStyle/>
                  <a:p>
                    <a:pPr algn="ctr"/>
                    <a:r>
                      <a:rPr lang="en-US" sz="1600" dirty="0"/>
                      <a:t>qEEG </a:t>
                    </a:r>
                    <a:r>
                      <a:rPr lang="en-US" sz="1600" dirty="0">
                        <a:solidFill>
                          <a:schemeClr val="tx1">
                            <a:lumMod val="65000"/>
                            <a:lumOff val="35000"/>
                          </a:schemeClr>
                        </a:solidFill>
                      </a:rPr>
                      <a:t>visualization</a:t>
                    </a:r>
                    <a:r>
                      <a:rPr lang="en-US" sz="1600" dirty="0"/>
                      <a:t> </a:t>
                    </a:r>
                    <a:br>
                      <a:rPr lang="en-US" sz="1600" dirty="0"/>
                    </a:br>
                    <a:r>
                      <a:rPr lang="en-US" sz="1600" dirty="0"/>
                      <a:t>and review</a:t>
                    </a:r>
                  </a:p>
                </p:txBody>
              </p:sp>
              <p:sp>
                <p:nvSpPr>
                  <p:cNvPr id="14470" name="Arrow: Bent-Up 14">
                    <a:extLst>
                      <a:ext uri="{FF2B5EF4-FFF2-40B4-BE49-F238E27FC236}">
                        <a16:creationId xmlns:a16="http://schemas.microsoft.com/office/drawing/2014/main" id="{1C2E253E-518C-8948-B389-7ECBA962A914}"/>
                      </a:ext>
                    </a:extLst>
                  </p:cNvPr>
                  <p:cNvSpPr/>
                  <p:nvPr/>
                </p:nvSpPr>
                <p:spPr>
                  <a:xfrm rot="10800000">
                    <a:off x="15851475" y="12365137"/>
                    <a:ext cx="7537772" cy="849228"/>
                  </a:xfrm>
                  <a:prstGeom prst="bentUpArrow">
                    <a:avLst>
                      <a:gd name="adj1" fmla="val 25000"/>
                      <a:gd name="adj2" fmla="val 20222"/>
                      <a:gd name="adj3" fmla="val 19945"/>
                    </a:avLst>
                  </a:prstGeom>
                  <a:gradFill>
                    <a:gsLst>
                      <a:gs pos="0">
                        <a:srgbClr val="C00000"/>
                      </a:gs>
                      <a:gs pos="35000">
                        <a:srgbClr val="FF0000"/>
                      </a:gs>
                      <a:gs pos="100000">
                        <a:schemeClr val="accent2">
                          <a:tint val="15000"/>
                          <a:satMod val="35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p>
                </p:txBody>
              </p:sp>
              <p:pic>
                <p:nvPicPr>
                  <p:cNvPr id="14473" name="Picture 14472" descr="A screen shot of a computer&#10;&#10;AI-generated content may be incorrect.">
                    <a:extLst>
                      <a:ext uri="{FF2B5EF4-FFF2-40B4-BE49-F238E27FC236}">
                        <a16:creationId xmlns:a16="http://schemas.microsoft.com/office/drawing/2014/main" id="{2206246F-A038-310D-9940-F728652F0E23}"/>
                      </a:ext>
                    </a:extLst>
                  </p:cNvPr>
                  <p:cNvPicPr>
                    <a:picLocks noChangeAspect="1"/>
                  </p:cNvPicPr>
                  <p:nvPr/>
                </p:nvPicPr>
                <p:blipFill rotWithShape="1">
                  <a:blip r:embed="rId42" cstate="print">
                    <a:extLst>
                      <a:ext uri="{28A0092B-C50C-407E-A947-70E740481C1C}">
                        <a14:useLocalDpi xmlns:a14="http://schemas.microsoft.com/office/drawing/2010/main" val="0"/>
                      </a:ext>
                    </a:extLst>
                  </a:blip>
                  <a:srcRect l="20922" r="22021"/>
                  <a:stretch>
                    <a:fillRect/>
                  </a:stretch>
                </p:blipFill>
                <p:spPr bwMode="auto">
                  <a:xfrm>
                    <a:off x="20645665" y="13517207"/>
                    <a:ext cx="2130533" cy="1785900"/>
                  </a:xfrm>
                  <a:prstGeom prst="rect">
                    <a:avLst/>
                  </a:prstGeom>
                  <a:ln>
                    <a:noFill/>
                  </a:ln>
                  <a:extLst>
                    <a:ext uri="{53640926-AAD7-44D8-BBD7-CCE9431645EC}">
                      <a14:shadowObscured xmlns:a14="http://schemas.microsoft.com/office/drawing/2010/main"/>
                    </a:ext>
                  </a:extLst>
                </p:spPr>
              </p:pic>
              <p:pic>
                <p:nvPicPr>
                  <p:cNvPr id="14474" name="Graphic 14473" descr="Inpatient outline">
                    <a:extLst>
                      <a:ext uri="{FF2B5EF4-FFF2-40B4-BE49-F238E27FC236}">
                        <a16:creationId xmlns:a16="http://schemas.microsoft.com/office/drawing/2014/main" id="{CB1AAE94-2860-894E-EA92-888797F8EDDE}"/>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1312194" y="7255688"/>
                    <a:ext cx="1318406" cy="1318406"/>
                  </a:xfrm>
                  <a:prstGeom prst="rect">
                    <a:avLst/>
                  </a:prstGeom>
                  <a:effectLst>
                    <a:outerShdw blurRad="50800" dist="38100" dir="2700000" algn="tl" rotWithShape="0">
                      <a:prstClr val="black">
                        <a:alpha val="40000"/>
                      </a:prstClr>
                    </a:outerShdw>
                  </a:effectLst>
                </p:spPr>
              </p:pic>
              <p:sp>
                <p:nvSpPr>
                  <p:cNvPr id="14475" name="Rectangle 14474">
                    <a:extLst>
                      <a:ext uri="{FF2B5EF4-FFF2-40B4-BE49-F238E27FC236}">
                        <a16:creationId xmlns:a16="http://schemas.microsoft.com/office/drawing/2014/main" id="{A41FF866-39B1-29BA-FA5E-34FCB3A426D6}"/>
                      </a:ext>
                    </a:extLst>
                  </p:cNvPr>
                  <p:cNvSpPr/>
                  <p:nvPr/>
                </p:nvSpPr>
                <p:spPr>
                  <a:xfrm>
                    <a:off x="8419778" y="14318918"/>
                    <a:ext cx="6208237" cy="14507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sz="1600" dirty="0">
                        <a:solidFill>
                          <a:schemeClr val="tx1"/>
                        </a:solidFill>
                        <a:latin typeface="Arial"/>
                      </a:rPr>
                      <a:t>🟧 Orange = </a:t>
                    </a:r>
                    <a:r>
                      <a:rPr lang="en-US" sz="1600" dirty="0">
                        <a:solidFill>
                          <a:schemeClr val="tx1"/>
                        </a:solidFill>
                        <a:latin typeface="Arial"/>
                      </a:rPr>
                      <a:t>Identified data or Limited Dataset</a:t>
                    </a:r>
                  </a:p>
                  <a:p>
                    <a:r>
                      <a:rPr sz="1600" dirty="0">
                        <a:solidFill>
                          <a:schemeClr val="tx1"/>
                        </a:solidFill>
                        <a:latin typeface="Arial"/>
                      </a:rPr>
                      <a:t>🟦 Blue = De-identified </a:t>
                    </a:r>
                    <a:endParaRPr lang="en-US" sz="1600" dirty="0">
                      <a:solidFill>
                        <a:schemeClr val="tx1"/>
                      </a:solidFill>
                      <a:latin typeface="Arial"/>
                    </a:endParaRPr>
                  </a:p>
                  <a:p>
                    <a:r>
                      <a:rPr sz="1600" dirty="0">
                        <a:solidFill>
                          <a:schemeClr val="tx1"/>
                        </a:solidFill>
                        <a:latin typeface="Arial"/>
                      </a:rPr>
                      <a:t>🟩 Green = Multicenter / Aggregated Data</a:t>
                    </a:r>
                  </a:p>
                  <a:p>
                    <a:r>
                      <a:rPr sz="1600" dirty="0">
                        <a:solidFill>
                          <a:schemeClr val="tx1"/>
                        </a:solidFill>
                        <a:latin typeface="Arial"/>
                      </a:rPr>
                      <a:t>🟪 Purple = PedQuEST Governance</a:t>
                    </a:r>
                  </a:p>
                  <a:p>
                    <a:r>
                      <a:rPr sz="1600" dirty="0">
                        <a:solidFill>
                          <a:schemeClr val="tx1"/>
                        </a:solidFill>
                        <a:latin typeface="Arial"/>
                      </a:rPr>
                      <a:t>🟥 Red = Fully De-identified External Export</a:t>
                    </a:r>
                  </a:p>
                </p:txBody>
              </p:sp>
              <p:sp>
                <p:nvSpPr>
                  <p:cNvPr id="14476" name="TextBox 14475">
                    <a:extLst>
                      <a:ext uri="{FF2B5EF4-FFF2-40B4-BE49-F238E27FC236}">
                        <a16:creationId xmlns:a16="http://schemas.microsoft.com/office/drawing/2014/main" id="{BE839528-493A-AB8F-AD2C-A9E4B9AAD82A}"/>
                      </a:ext>
                    </a:extLst>
                  </p:cNvPr>
                  <p:cNvSpPr txBox="1"/>
                  <p:nvPr/>
                </p:nvSpPr>
                <p:spPr>
                  <a:xfrm>
                    <a:off x="14064701" y="10799019"/>
                    <a:ext cx="6155628" cy="793368"/>
                  </a:xfrm>
                  <a:prstGeom prst="rect">
                    <a:avLst/>
                  </a:prstGeom>
                  <a:noFill/>
                </p:spPr>
                <p:txBody>
                  <a:bodyPr wrap="square" rtlCol="0">
                    <a:spAutoFit/>
                  </a:bodyPr>
                  <a:lstStyle/>
                  <a:p>
                    <a:pPr algn="ctr"/>
                    <a:r>
                      <a:rPr lang="en-US" sz="1600" dirty="0"/>
                      <a:t>PedQuEST Scientific Committee review and approval of project proposals</a:t>
                    </a:r>
                  </a:p>
                </p:txBody>
              </p:sp>
              <p:grpSp>
                <p:nvGrpSpPr>
                  <p:cNvPr id="14477" name="Group 14476">
                    <a:extLst>
                      <a:ext uri="{FF2B5EF4-FFF2-40B4-BE49-F238E27FC236}">
                        <a16:creationId xmlns:a16="http://schemas.microsoft.com/office/drawing/2014/main" id="{EC595B1E-A872-B3AA-5459-7E0A0EEE561A}"/>
                      </a:ext>
                    </a:extLst>
                  </p:cNvPr>
                  <p:cNvGrpSpPr/>
                  <p:nvPr/>
                </p:nvGrpSpPr>
                <p:grpSpPr>
                  <a:xfrm>
                    <a:off x="23478108" y="11824289"/>
                    <a:ext cx="4167088" cy="2025141"/>
                    <a:chOff x="9273566" y="4161142"/>
                    <a:chExt cx="2626533" cy="1276455"/>
                  </a:xfrm>
                </p:grpSpPr>
                <p:sp>
                  <p:nvSpPr>
                    <p:cNvPr id="14478" name="Rectangle 14477">
                      <a:extLst>
                        <a:ext uri="{FF2B5EF4-FFF2-40B4-BE49-F238E27FC236}">
                          <a16:creationId xmlns:a16="http://schemas.microsoft.com/office/drawing/2014/main" id="{C88BCF46-F9D7-2B50-E2CC-5E9212BA0565}"/>
                        </a:ext>
                      </a:extLst>
                    </p:cNvPr>
                    <p:cNvSpPr/>
                    <p:nvPr/>
                  </p:nvSpPr>
                  <p:spPr>
                    <a:xfrm>
                      <a:off x="9273566" y="4161142"/>
                      <a:ext cx="2626533" cy="1276455"/>
                    </a:xfrm>
                    <a:prstGeom prst="rect">
                      <a:avLst/>
                    </a:prstGeom>
                    <a:solidFill>
                      <a:schemeClr val="bg1"/>
                    </a:solidFill>
                    <a:ln w="19050">
                      <a:solidFill>
                        <a:srgbClr val="00B050"/>
                      </a:solidFill>
                      <a:prstDash val="lgDashDot"/>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pic>
                  <p:nvPicPr>
                    <p:cNvPr id="14479" name="Picture 10" descr="860+ Eeg Illustrations, Royalty-Free Vector Graphics &amp; Clip Art - iStock |  Eeg waves, Eeg brain, Eeg test">
                      <a:extLst>
                        <a:ext uri="{FF2B5EF4-FFF2-40B4-BE49-F238E27FC236}">
                          <a16:creationId xmlns:a16="http://schemas.microsoft.com/office/drawing/2014/main" id="{C092F271-45B3-7109-9773-2983FF36B4D4}"/>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13512" t="22999" r="18116" b="20683"/>
                    <a:stretch/>
                  </p:blipFill>
                  <p:spPr bwMode="auto">
                    <a:xfrm>
                      <a:off x="9392154" y="4215154"/>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80" name="Picture 10" descr="860+ Eeg Illustrations, Royalty-Free Vector Graphics &amp; Clip Art - iStock |  Eeg waves, Eeg brain, Eeg test">
                      <a:extLst>
                        <a:ext uri="{FF2B5EF4-FFF2-40B4-BE49-F238E27FC236}">
                          <a16:creationId xmlns:a16="http://schemas.microsoft.com/office/drawing/2014/main" id="{980253EA-6EA7-31DF-3273-E1C548C933DA}"/>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13512" t="22999" r="18116" b="20683"/>
                    <a:stretch/>
                  </p:blipFill>
                  <p:spPr bwMode="auto">
                    <a:xfrm>
                      <a:off x="9443677" y="4267831"/>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81" name="Picture 10" descr="860+ Eeg Illustrations, Royalty-Free Vector Graphics &amp; Clip Art - iStock |  Eeg waves, Eeg brain, Eeg test">
                      <a:extLst>
                        <a:ext uri="{FF2B5EF4-FFF2-40B4-BE49-F238E27FC236}">
                          <a16:creationId xmlns:a16="http://schemas.microsoft.com/office/drawing/2014/main" id="{6BC9FB08-E7E0-2C2C-81B5-9FC65ACB5444}"/>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13512" t="22999" r="18116" b="20683"/>
                    <a:stretch/>
                  </p:blipFill>
                  <p:spPr bwMode="auto">
                    <a:xfrm>
                      <a:off x="9511309" y="4326604"/>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82" name="Picture 10" descr="860+ Eeg Illustrations, Royalty-Free Vector Graphics &amp; Clip Art - iStock |  Eeg waves, Eeg brain, Eeg test">
                      <a:extLst>
                        <a:ext uri="{FF2B5EF4-FFF2-40B4-BE49-F238E27FC236}">
                          <a16:creationId xmlns:a16="http://schemas.microsoft.com/office/drawing/2014/main" id="{6AA5BBD2-CB0E-59B0-AA28-DB0A099F8B7E}"/>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13512" t="22999" r="18116" b="20683"/>
                    <a:stretch/>
                  </p:blipFill>
                  <p:spPr bwMode="auto">
                    <a:xfrm>
                      <a:off x="9567084" y="4394139"/>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83" name="Picture 10" descr="860+ Eeg Illustrations, Royalty-Free Vector Graphics &amp; Clip Art - iStock |  Eeg waves, Eeg brain, Eeg test">
                      <a:extLst>
                        <a:ext uri="{FF2B5EF4-FFF2-40B4-BE49-F238E27FC236}">
                          <a16:creationId xmlns:a16="http://schemas.microsoft.com/office/drawing/2014/main" id="{7A3FAC71-7B99-DCA9-81DE-A3BA726132FB}"/>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13512" t="22999" r="18116" b="20683"/>
                    <a:stretch/>
                  </p:blipFill>
                  <p:spPr bwMode="auto">
                    <a:xfrm>
                      <a:off x="10229715" y="4214631"/>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84" name="Picture 10" descr="860+ Eeg Illustrations, Royalty-Free Vector Graphics &amp; Clip Art - iStock |  Eeg waves, Eeg brain, Eeg test">
                      <a:extLst>
                        <a:ext uri="{FF2B5EF4-FFF2-40B4-BE49-F238E27FC236}">
                          <a16:creationId xmlns:a16="http://schemas.microsoft.com/office/drawing/2014/main" id="{9E064EE9-CCA0-063B-D50A-69F5587D0549}"/>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13512" t="22999" r="18116" b="20683"/>
                    <a:stretch/>
                  </p:blipFill>
                  <p:spPr bwMode="auto">
                    <a:xfrm>
                      <a:off x="10268273" y="4266766"/>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85" name="Picture 10" descr="860+ Eeg Illustrations, Royalty-Free Vector Graphics &amp; Clip Art - iStock |  Eeg waves, Eeg brain, Eeg test">
                      <a:extLst>
                        <a:ext uri="{FF2B5EF4-FFF2-40B4-BE49-F238E27FC236}">
                          <a16:creationId xmlns:a16="http://schemas.microsoft.com/office/drawing/2014/main" id="{0F4A8D7D-9762-33B8-50C8-C0EF3D6AA16E}"/>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13512" t="22999" r="18116" b="20683"/>
                    <a:stretch/>
                  </p:blipFill>
                  <p:spPr bwMode="auto">
                    <a:xfrm>
                      <a:off x="10335903" y="4325538"/>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86" name="Picture 10" descr="860+ Eeg Illustrations, Royalty-Free Vector Graphics &amp; Clip Art - iStock |  Eeg waves, Eeg brain, Eeg test">
                      <a:extLst>
                        <a:ext uri="{FF2B5EF4-FFF2-40B4-BE49-F238E27FC236}">
                          <a16:creationId xmlns:a16="http://schemas.microsoft.com/office/drawing/2014/main" id="{7B335254-E736-333B-CE12-F052AF3F418B}"/>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13512" t="22999" r="18116" b="20683"/>
                    <a:stretch/>
                  </p:blipFill>
                  <p:spPr bwMode="auto">
                    <a:xfrm>
                      <a:off x="10391678" y="4393073"/>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87" name="Graphic 14486" descr="Inpatient outline">
                      <a:extLst>
                        <a:ext uri="{FF2B5EF4-FFF2-40B4-BE49-F238E27FC236}">
                          <a16:creationId xmlns:a16="http://schemas.microsoft.com/office/drawing/2014/main" id="{487EE238-2718-488B-3663-B9F8963D1A4E}"/>
                        </a:ext>
                      </a:extLst>
                    </p:cNvPr>
                    <p:cNvPicPr>
                      <a:picLocks noChangeAspect="1"/>
                    </p:cNvPicPr>
                    <p:nvPr/>
                  </p:nvPicPr>
                  <p:blipFill>
                    <a:blip r:embed="rId43">
                      <a:alphaModFix/>
                      <a:extLst>
                        <a:ext uri="{96DAC541-7B7A-43D3-8B79-37D633B846F1}">
                          <asvg:svgBlip xmlns:asvg="http://schemas.microsoft.com/office/drawing/2016/SVG/main" r:embed="rId45"/>
                        </a:ext>
                      </a:extLst>
                    </a:blip>
                    <a:stretch>
                      <a:fillRect/>
                    </a:stretch>
                  </p:blipFill>
                  <p:spPr>
                    <a:xfrm>
                      <a:off x="9660216" y="4766581"/>
                      <a:ext cx="454155" cy="454155"/>
                    </a:xfrm>
                    <a:prstGeom prst="rect">
                      <a:avLst/>
                    </a:prstGeom>
                    <a:effectLst>
                      <a:outerShdw blurRad="50800" dist="38100" dir="2700000" algn="tl" rotWithShape="0">
                        <a:prstClr val="black">
                          <a:alpha val="40000"/>
                        </a:prstClr>
                      </a:outerShdw>
                    </a:effectLst>
                  </p:spPr>
                </p:pic>
                <p:pic>
                  <p:nvPicPr>
                    <p:cNvPr id="14488" name="Graphic 14487" descr="Inpatient outline">
                      <a:extLst>
                        <a:ext uri="{FF2B5EF4-FFF2-40B4-BE49-F238E27FC236}">
                          <a16:creationId xmlns:a16="http://schemas.microsoft.com/office/drawing/2014/main" id="{08030E0D-8246-0702-4978-341059412BC9}"/>
                        </a:ext>
                      </a:extLst>
                    </p:cNvPr>
                    <p:cNvPicPr>
                      <a:picLocks noChangeAspect="1"/>
                    </p:cNvPicPr>
                    <p:nvPr/>
                  </p:nvPicPr>
                  <p:blipFill>
                    <a:blip r:embed="rId43">
                      <a:alphaModFix/>
                      <a:extLst>
                        <a:ext uri="{96DAC541-7B7A-43D3-8B79-37D633B846F1}">
                          <asvg:svgBlip xmlns:asvg="http://schemas.microsoft.com/office/drawing/2016/SVG/main" r:embed="rId45"/>
                        </a:ext>
                      </a:extLst>
                    </a:blip>
                    <a:stretch>
                      <a:fillRect/>
                    </a:stretch>
                  </p:blipFill>
                  <p:spPr>
                    <a:xfrm>
                      <a:off x="9573020" y="4674590"/>
                      <a:ext cx="454155" cy="454155"/>
                    </a:xfrm>
                    <a:prstGeom prst="rect">
                      <a:avLst/>
                    </a:prstGeom>
                    <a:effectLst>
                      <a:outerShdw blurRad="50800" dist="38100" dir="2700000" algn="tl" rotWithShape="0">
                        <a:prstClr val="black">
                          <a:alpha val="40000"/>
                        </a:prstClr>
                      </a:outerShdw>
                    </a:effectLst>
                  </p:spPr>
                </p:pic>
                <p:pic>
                  <p:nvPicPr>
                    <p:cNvPr id="14489" name="Graphic 14488" descr="Inpatient outline">
                      <a:extLst>
                        <a:ext uri="{FF2B5EF4-FFF2-40B4-BE49-F238E27FC236}">
                          <a16:creationId xmlns:a16="http://schemas.microsoft.com/office/drawing/2014/main" id="{98E1ACF0-742A-45F0-BD4B-CC41D347850E}"/>
                        </a:ext>
                      </a:extLst>
                    </p:cNvPr>
                    <p:cNvPicPr>
                      <a:picLocks noChangeAspect="1"/>
                    </p:cNvPicPr>
                    <p:nvPr/>
                  </p:nvPicPr>
                  <p:blipFill>
                    <a:blip r:embed="rId43">
                      <a:alphaModFix/>
                      <a:extLst>
                        <a:ext uri="{96DAC541-7B7A-43D3-8B79-37D633B846F1}">
                          <asvg:svgBlip xmlns:asvg="http://schemas.microsoft.com/office/drawing/2016/SVG/main" r:embed="rId45"/>
                        </a:ext>
                      </a:extLst>
                    </a:blip>
                    <a:stretch>
                      <a:fillRect/>
                    </a:stretch>
                  </p:blipFill>
                  <p:spPr>
                    <a:xfrm>
                      <a:off x="9530123" y="4606216"/>
                      <a:ext cx="454155" cy="454155"/>
                    </a:xfrm>
                    <a:prstGeom prst="rect">
                      <a:avLst/>
                    </a:prstGeom>
                    <a:effectLst>
                      <a:outerShdw blurRad="50800" dist="38100" dir="2700000" algn="tl" rotWithShape="0">
                        <a:prstClr val="black">
                          <a:alpha val="40000"/>
                        </a:prstClr>
                      </a:outerShdw>
                    </a:effectLst>
                  </p:spPr>
                </p:pic>
                <p:pic>
                  <p:nvPicPr>
                    <p:cNvPr id="14490" name="Graphic 14489" descr="Inpatient outline">
                      <a:extLst>
                        <a:ext uri="{FF2B5EF4-FFF2-40B4-BE49-F238E27FC236}">
                          <a16:creationId xmlns:a16="http://schemas.microsoft.com/office/drawing/2014/main" id="{66D4A90C-3A28-FA4B-3D73-157AA71AAF7F}"/>
                        </a:ext>
                      </a:extLst>
                    </p:cNvPr>
                    <p:cNvPicPr>
                      <a:picLocks noChangeAspect="1"/>
                    </p:cNvPicPr>
                    <p:nvPr/>
                  </p:nvPicPr>
                  <p:blipFill>
                    <a:blip r:embed="rId43">
                      <a:alphaModFix/>
                      <a:extLst>
                        <a:ext uri="{96DAC541-7B7A-43D3-8B79-37D633B846F1}">
                          <asvg:svgBlip xmlns:asvg="http://schemas.microsoft.com/office/drawing/2016/SVG/main" r:embed="rId45"/>
                        </a:ext>
                      </a:extLst>
                    </a:blip>
                    <a:stretch>
                      <a:fillRect/>
                    </a:stretch>
                  </p:blipFill>
                  <p:spPr>
                    <a:xfrm>
                      <a:off x="9608390" y="4728683"/>
                      <a:ext cx="454155" cy="454155"/>
                    </a:xfrm>
                    <a:prstGeom prst="rect">
                      <a:avLst/>
                    </a:prstGeom>
                    <a:effectLst>
                      <a:outerShdw blurRad="50800" dist="38100" dir="2700000" algn="tl" rotWithShape="0">
                        <a:prstClr val="black">
                          <a:alpha val="40000"/>
                        </a:prstClr>
                      </a:outerShdw>
                    </a:effectLst>
                  </p:spPr>
                </p:pic>
                <p:pic>
                  <p:nvPicPr>
                    <p:cNvPr id="14491" name="Graphic 14490" descr="Inpatient outline">
                      <a:extLst>
                        <a:ext uri="{FF2B5EF4-FFF2-40B4-BE49-F238E27FC236}">
                          <a16:creationId xmlns:a16="http://schemas.microsoft.com/office/drawing/2014/main" id="{15D07FCF-94C8-005A-64E5-CC28BDFD133C}"/>
                        </a:ext>
                      </a:extLst>
                    </p:cNvPr>
                    <p:cNvPicPr>
                      <a:picLocks noChangeAspect="1"/>
                    </p:cNvPicPr>
                    <p:nvPr/>
                  </p:nvPicPr>
                  <p:blipFill>
                    <a:blip r:embed="rId43">
                      <a:alphaModFix/>
                      <a:extLst>
                        <a:ext uri="{96DAC541-7B7A-43D3-8B79-37D633B846F1}">
                          <asvg:svgBlip xmlns:asvg="http://schemas.microsoft.com/office/drawing/2016/SVG/main" r:embed="rId45"/>
                        </a:ext>
                      </a:extLst>
                    </a:blip>
                    <a:stretch>
                      <a:fillRect/>
                    </a:stretch>
                  </p:blipFill>
                  <p:spPr>
                    <a:xfrm>
                      <a:off x="10414792" y="4768749"/>
                      <a:ext cx="454155" cy="454155"/>
                    </a:xfrm>
                    <a:prstGeom prst="rect">
                      <a:avLst/>
                    </a:prstGeom>
                    <a:effectLst>
                      <a:outerShdw blurRad="50800" dist="38100" dir="2700000" algn="tl" rotWithShape="0">
                        <a:prstClr val="black">
                          <a:alpha val="40000"/>
                        </a:prstClr>
                      </a:outerShdw>
                    </a:effectLst>
                  </p:spPr>
                </p:pic>
                <p:pic>
                  <p:nvPicPr>
                    <p:cNvPr id="14492" name="Graphic 14491" descr="Inpatient outline">
                      <a:extLst>
                        <a:ext uri="{FF2B5EF4-FFF2-40B4-BE49-F238E27FC236}">
                          <a16:creationId xmlns:a16="http://schemas.microsoft.com/office/drawing/2014/main" id="{E79E7C25-4B80-D6EE-D904-0EB7F5F400E2}"/>
                        </a:ext>
                      </a:extLst>
                    </p:cNvPr>
                    <p:cNvPicPr>
                      <a:picLocks noChangeAspect="1"/>
                    </p:cNvPicPr>
                    <p:nvPr/>
                  </p:nvPicPr>
                  <p:blipFill>
                    <a:blip r:embed="rId43">
                      <a:alphaModFix/>
                      <a:extLst>
                        <a:ext uri="{96DAC541-7B7A-43D3-8B79-37D633B846F1}">
                          <asvg:svgBlip xmlns:asvg="http://schemas.microsoft.com/office/drawing/2016/SVG/main" r:embed="rId45"/>
                        </a:ext>
                      </a:extLst>
                    </a:blip>
                    <a:stretch>
                      <a:fillRect/>
                    </a:stretch>
                  </p:blipFill>
                  <p:spPr>
                    <a:xfrm>
                      <a:off x="10338362" y="4664911"/>
                      <a:ext cx="454155" cy="419247"/>
                    </a:xfrm>
                    <a:prstGeom prst="rect">
                      <a:avLst/>
                    </a:prstGeom>
                    <a:effectLst>
                      <a:outerShdw blurRad="50800" dist="38100" dir="2700000" algn="tl" rotWithShape="0">
                        <a:prstClr val="black">
                          <a:alpha val="40000"/>
                        </a:prstClr>
                      </a:outerShdw>
                    </a:effectLst>
                  </p:spPr>
                </p:pic>
                <p:pic>
                  <p:nvPicPr>
                    <p:cNvPr id="14493" name="Graphic 14492" descr="Inpatient outline">
                      <a:extLst>
                        <a:ext uri="{FF2B5EF4-FFF2-40B4-BE49-F238E27FC236}">
                          <a16:creationId xmlns:a16="http://schemas.microsoft.com/office/drawing/2014/main" id="{4652DDB0-7458-D472-FDF7-C3AC2896F4BC}"/>
                        </a:ext>
                      </a:extLst>
                    </p:cNvPr>
                    <p:cNvPicPr>
                      <a:picLocks noChangeAspect="1"/>
                    </p:cNvPicPr>
                    <p:nvPr/>
                  </p:nvPicPr>
                  <p:blipFill>
                    <a:blip r:embed="rId43">
                      <a:alphaModFix/>
                      <a:extLst>
                        <a:ext uri="{96DAC541-7B7A-43D3-8B79-37D633B846F1}">
                          <asvg:svgBlip xmlns:asvg="http://schemas.microsoft.com/office/drawing/2016/SVG/main" r:embed="rId45"/>
                        </a:ext>
                      </a:extLst>
                    </a:blip>
                    <a:stretch>
                      <a:fillRect/>
                    </a:stretch>
                  </p:blipFill>
                  <p:spPr>
                    <a:xfrm>
                      <a:off x="10378457" y="4712914"/>
                      <a:ext cx="454155" cy="454155"/>
                    </a:xfrm>
                    <a:prstGeom prst="rect">
                      <a:avLst/>
                    </a:prstGeom>
                    <a:effectLst>
                      <a:outerShdw blurRad="50800" dist="38100" dir="2700000" algn="tl" rotWithShape="0">
                        <a:prstClr val="black">
                          <a:alpha val="40000"/>
                        </a:prstClr>
                      </a:outerShdw>
                    </a:effectLst>
                  </p:spPr>
                </p:pic>
                <p:pic>
                  <p:nvPicPr>
                    <p:cNvPr id="14494" name="Graphic 14493" descr="Inpatient outline">
                      <a:extLst>
                        <a:ext uri="{FF2B5EF4-FFF2-40B4-BE49-F238E27FC236}">
                          <a16:creationId xmlns:a16="http://schemas.microsoft.com/office/drawing/2014/main" id="{B29E0012-8391-647C-D9AD-9B6DD2331C45}"/>
                        </a:ext>
                      </a:extLst>
                    </p:cNvPr>
                    <p:cNvPicPr>
                      <a:picLocks noChangeAspect="1"/>
                    </p:cNvPicPr>
                    <p:nvPr/>
                  </p:nvPicPr>
                  <p:blipFill>
                    <a:blip r:embed="rId43">
                      <a:alphaModFix/>
                      <a:extLst>
                        <a:ext uri="{96DAC541-7B7A-43D3-8B79-37D633B846F1}">
                          <asvg:svgBlip xmlns:asvg="http://schemas.microsoft.com/office/drawing/2016/SVG/main" r:embed="rId45"/>
                        </a:ext>
                      </a:extLst>
                    </a:blip>
                    <a:stretch>
                      <a:fillRect/>
                    </a:stretch>
                  </p:blipFill>
                  <p:spPr>
                    <a:xfrm>
                      <a:off x="10302726" y="4602695"/>
                      <a:ext cx="454155" cy="454155"/>
                    </a:xfrm>
                    <a:prstGeom prst="rect">
                      <a:avLst/>
                    </a:prstGeom>
                    <a:effectLst>
                      <a:outerShdw blurRad="50800" dist="38100" dir="2700000" algn="tl" rotWithShape="0">
                        <a:prstClr val="black">
                          <a:alpha val="40000"/>
                        </a:prstClr>
                      </a:outerShdw>
                    </a:effectLst>
                  </p:spPr>
                </p:pic>
                <p:sp>
                  <p:nvSpPr>
                    <p:cNvPr id="14495" name="TextBox 14494">
                      <a:extLst>
                        <a:ext uri="{FF2B5EF4-FFF2-40B4-BE49-F238E27FC236}">
                          <a16:creationId xmlns:a16="http://schemas.microsoft.com/office/drawing/2014/main" id="{C9B7EEE5-34CA-B3D5-94BF-2DE27EC0A4AB}"/>
                        </a:ext>
                      </a:extLst>
                    </p:cNvPr>
                    <p:cNvSpPr txBox="1"/>
                    <p:nvPr/>
                  </p:nvSpPr>
                  <p:spPr>
                    <a:xfrm>
                      <a:off x="9967643" y="5155804"/>
                      <a:ext cx="1330029" cy="252564"/>
                    </a:xfrm>
                    <a:prstGeom prst="rect">
                      <a:avLst/>
                    </a:prstGeom>
                    <a:noFill/>
                  </p:spPr>
                  <p:txBody>
                    <a:bodyPr wrap="none" rtlCol="0">
                      <a:spAutoFit/>
                    </a:bodyPr>
                    <a:lstStyle/>
                    <a:p>
                      <a:r>
                        <a:rPr lang="en-US" sz="1600" dirty="0"/>
                        <a:t>Multicenter Data</a:t>
                      </a:r>
                    </a:p>
                  </p:txBody>
                </p:sp>
                <p:pic>
                  <p:nvPicPr>
                    <p:cNvPr id="14496" name="Picture 10" descr="860+ Eeg Illustrations, Royalty-Free Vector Graphics &amp; Clip Art - iStock |  Eeg waves, Eeg brain, Eeg test">
                      <a:extLst>
                        <a:ext uri="{FF2B5EF4-FFF2-40B4-BE49-F238E27FC236}">
                          <a16:creationId xmlns:a16="http://schemas.microsoft.com/office/drawing/2014/main" id="{3033AD5F-D75A-6D40-ABE2-85AD9B072967}"/>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13512" t="22999" r="18116" b="20683"/>
                    <a:stretch/>
                  </p:blipFill>
                  <p:spPr bwMode="auto">
                    <a:xfrm>
                      <a:off x="11032978" y="4200205"/>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97" name="Picture 10" descr="860+ Eeg Illustrations, Royalty-Free Vector Graphics &amp; Clip Art - iStock |  Eeg waves, Eeg brain, Eeg test">
                      <a:extLst>
                        <a:ext uri="{FF2B5EF4-FFF2-40B4-BE49-F238E27FC236}">
                          <a16:creationId xmlns:a16="http://schemas.microsoft.com/office/drawing/2014/main" id="{1BC08962-0EAC-F31B-D803-36101A2CD93A}"/>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13512" t="22999" r="18116" b="20683"/>
                    <a:stretch/>
                  </p:blipFill>
                  <p:spPr bwMode="auto">
                    <a:xfrm>
                      <a:off x="11078816" y="4265585"/>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98" name="Picture 10" descr="860+ Eeg Illustrations, Royalty-Free Vector Graphics &amp; Clip Art - iStock |  Eeg waves, Eeg brain, Eeg test">
                      <a:extLst>
                        <a:ext uri="{FF2B5EF4-FFF2-40B4-BE49-F238E27FC236}">
                          <a16:creationId xmlns:a16="http://schemas.microsoft.com/office/drawing/2014/main" id="{C761E50B-FF5A-8C1E-4926-876D4222B240}"/>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13512" t="22999" r="18116" b="20683"/>
                    <a:stretch/>
                  </p:blipFill>
                  <p:spPr bwMode="auto">
                    <a:xfrm>
                      <a:off x="11131237" y="4324822"/>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99" name="Picture 10" descr="860+ Eeg Illustrations, Royalty-Free Vector Graphics &amp; Clip Art - iStock |  Eeg waves, Eeg brain, Eeg test">
                      <a:extLst>
                        <a:ext uri="{FF2B5EF4-FFF2-40B4-BE49-F238E27FC236}">
                          <a16:creationId xmlns:a16="http://schemas.microsoft.com/office/drawing/2014/main" id="{865BFCBA-8400-2184-4F92-7289FEEF61B9}"/>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13512" t="22999" r="18116" b="20683"/>
                    <a:stretch/>
                  </p:blipFill>
                  <p:spPr bwMode="auto">
                    <a:xfrm>
                      <a:off x="11203308" y="4374833"/>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500" name="Graphic 14499" descr="Inpatient outline">
                      <a:extLst>
                        <a:ext uri="{FF2B5EF4-FFF2-40B4-BE49-F238E27FC236}">
                          <a16:creationId xmlns:a16="http://schemas.microsoft.com/office/drawing/2014/main" id="{854EC6D9-3BE5-B13B-3BB5-D9DA5E2A2024}"/>
                        </a:ext>
                      </a:extLst>
                    </p:cNvPr>
                    <p:cNvPicPr>
                      <a:picLocks noChangeAspect="1"/>
                    </p:cNvPicPr>
                    <p:nvPr/>
                  </p:nvPicPr>
                  <p:blipFill>
                    <a:blip r:embed="rId43">
                      <a:alphaModFix/>
                      <a:extLst>
                        <a:ext uri="{96DAC541-7B7A-43D3-8B79-37D633B846F1}">
                          <asvg:svgBlip xmlns:asvg="http://schemas.microsoft.com/office/drawing/2016/SVG/main" r:embed="rId46"/>
                        </a:ext>
                      </a:extLst>
                    </a:blip>
                    <a:stretch>
                      <a:fillRect/>
                    </a:stretch>
                  </p:blipFill>
                  <p:spPr>
                    <a:xfrm>
                      <a:off x="11199012" y="4639960"/>
                      <a:ext cx="454155" cy="454155"/>
                    </a:xfrm>
                    <a:prstGeom prst="rect">
                      <a:avLst/>
                    </a:prstGeom>
                    <a:effectLst>
                      <a:outerShdw blurRad="50800" dist="38100" dir="2700000" algn="tl" rotWithShape="0">
                        <a:prstClr val="black">
                          <a:alpha val="40000"/>
                        </a:prstClr>
                      </a:outerShdw>
                    </a:effectLst>
                  </p:spPr>
                </p:pic>
                <p:pic>
                  <p:nvPicPr>
                    <p:cNvPr id="14501" name="Graphic 14500" descr="Inpatient outline">
                      <a:extLst>
                        <a:ext uri="{FF2B5EF4-FFF2-40B4-BE49-F238E27FC236}">
                          <a16:creationId xmlns:a16="http://schemas.microsoft.com/office/drawing/2014/main" id="{45DEAE36-48CC-8D47-0AB7-AD34ED3173C5}"/>
                        </a:ext>
                      </a:extLst>
                    </p:cNvPr>
                    <p:cNvPicPr>
                      <a:picLocks noChangeAspect="1"/>
                    </p:cNvPicPr>
                    <p:nvPr/>
                  </p:nvPicPr>
                  <p:blipFill>
                    <a:blip r:embed="rId43">
                      <a:alphaModFix/>
                      <a:extLst>
                        <a:ext uri="{96DAC541-7B7A-43D3-8B79-37D633B846F1}">
                          <asvg:svgBlip xmlns:asvg="http://schemas.microsoft.com/office/drawing/2016/SVG/main" r:embed="rId46"/>
                        </a:ext>
                      </a:extLst>
                    </a:blip>
                    <a:stretch>
                      <a:fillRect/>
                    </a:stretch>
                  </p:blipFill>
                  <p:spPr>
                    <a:xfrm>
                      <a:off x="11165521" y="4595382"/>
                      <a:ext cx="454155" cy="454155"/>
                    </a:xfrm>
                    <a:prstGeom prst="rect">
                      <a:avLst/>
                    </a:prstGeom>
                    <a:effectLst>
                      <a:outerShdw blurRad="50800" dist="38100" dir="2700000" algn="tl" rotWithShape="0">
                        <a:prstClr val="black">
                          <a:alpha val="40000"/>
                        </a:prstClr>
                      </a:outerShdw>
                    </a:effectLst>
                  </p:spPr>
                </p:pic>
                <p:pic>
                  <p:nvPicPr>
                    <p:cNvPr id="14502" name="Graphic 14501" descr="Inpatient outline">
                      <a:extLst>
                        <a:ext uri="{FF2B5EF4-FFF2-40B4-BE49-F238E27FC236}">
                          <a16:creationId xmlns:a16="http://schemas.microsoft.com/office/drawing/2014/main" id="{EF30D7E7-9737-1DD8-C96D-6FAD134C6366}"/>
                        </a:ext>
                      </a:extLst>
                    </p:cNvPr>
                    <p:cNvPicPr>
                      <a:picLocks noChangeAspect="1"/>
                    </p:cNvPicPr>
                    <p:nvPr/>
                  </p:nvPicPr>
                  <p:blipFill>
                    <a:blip r:embed="rId43">
                      <a:alphaModFix/>
                      <a:extLst>
                        <a:ext uri="{96DAC541-7B7A-43D3-8B79-37D633B846F1}">
                          <asvg:svgBlip xmlns:asvg="http://schemas.microsoft.com/office/drawing/2016/SVG/main" r:embed="rId46"/>
                        </a:ext>
                      </a:extLst>
                    </a:blip>
                    <a:stretch>
                      <a:fillRect/>
                    </a:stretch>
                  </p:blipFill>
                  <p:spPr>
                    <a:xfrm>
                      <a:off x="11299922" y="4726382"/>
                      <a:ext cx="454155" cy="454155"/>
                    </a:xfrm>
                    <a:prstGeom prst="rect">
                      <a:avLst/>
                    </a:prstGeom>
                    <a:effectLst>
                      <a:outerShdw blurRad="50800" dist="38100" dir="2700000" algn="tl" rotWithShape="0">
                        <a:prstClr val="black">
                          <a:alpha val="40000"/>
                        </a:prstClr>
                      </a:outerShdw>
                    </a:effectLst>
                  </p:spPr>
                </p:pic>
                <p:pic>
                  <p:nvPicPr>
                    <p:cNvPr id="14503" name="Graphic 14502" descr="Inpatient outline">
                      <a:extLst>
                        <a:ext uri="{FF2B5EF4-FFF2-40B4-BE49-F238E27FC236}">
                          <a16:creationId xmlns:a16="http://schemas.microsoft.com/office/drawing/2014/main" id="{67723D56-B48B-B08D-2D99-2E94BC9DCF44}"/>
                        </a:ext>
                      </a:extLst>
                    </p:cNvPr>
                    <p:cNvPicPr>
                      <a:picLocks noChangeAspect="1"/>
                    </p:cNvPicPr>
                    <p:nvPr/>
                  </p:nvPicPr>
                  <p:blipFill>
                    <a:blip r:embed="rId43">
                      <a:alphaModFix/>
                      <a:extLst>
                        <a:ext uri="{96DAC541-7B7A-43D3-8B79-37D633B846F1}">
                          <asvg:svgBlip xmlns:asvg="http://schemas.microsoft.com/office/drawing/2016/SVG/main" r:embed="rId46"/>
                        </a:ext>
                      </a:extLst>
                    </a:blip>
                    <a:stretch>
                      <a:fillRect/>
                    </a:stretch>
                  </p:blipFill>
                  <p:spPr>
                    <a:xfrm>
                      <a:off x="11254476" y="4691024"/>
                      <a:ext cx="454155" cy="454155"/>
                    </a:xfrm>
                    <a:prstGeom prst="rect">
                      <a:avLst/>
                    </a:prstGeom>
                    <a:effectLst>
                      <a:outerShdw blurRad="50800" dist="38100" dir="2700000" algn="tl" rotWithShape="0">
                        <a:prstClr val="black">
                          <a:alpha val="40000"/>
                        </a:prstClr>
                      </a:outerShdw>
                    </a:effectLst>
                  </p:spPr>
                </p:pic>
              </p:grpSp>
              <p:sp>
                <p:nvSpPr>
                  <p:cNvPr id="14504" name="Down Arrow 14503">
                    <a:extLst>
                      <a:ext uri="{FF2B5EF4-FFF2-40B4-BE49-F238E27FC236}">
                        <a16:creationId xmlns:a16="http://schemas.microsoft.com/office/drawing/2014/main" id="{B971C560-820C-B109-7248-126979493A4D}"/>
                      </a:ext>
                    </a:extLst>
                  </p:cNvPr>
                  <p:cNvSpPr/>
                  <p:nvPr/>
                </p:nvSpPr>
                <p:spPr>
                  <a:xfrm rot="1253003">
                    <a:off x="27112075" y="9162166"/>
                    <a:ext cx="402693" cy="1451098"/>
                  </a:xfrm>
                  <a:prstGeom prst="downArrow">
                    <a:avLst/>
                  </a:prstGeom>
                  <a:gradFill>
                    <a:gsLst>
                      <a:gs pos="0">
                        <a:srgbClr val="00ADF8"/>
                      </a:gs>
                      <a:gs pos="35000">
                        <a:schemeClr val="accent1"/>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a:p>
                </p:txBody>
              </p:sp>
              <p:grpSp>
                <p:nvGrpSpPr>
                  <p:cNvPr id="14505" name="Group 14504">
                    <a:extLst>
                      <a:ext uri="{FF2B5EF4-FFF2-40B4-BE49-F238E27FC236}">
                        <a16:creationId xmlns:a16="http://schemas.microsoft.com/office/drawing/2014/main" id="{05546E31-62B7-1BCA-3729-651538236C27}"/>
                      </a:ext>
                    </a:extLst>
                  </p:cNvPr>
                  <p:cNvGrpSpPr/>
                  <p:nvPr/>
                </p:nvGrpSpPr>
                <p:grpSpPr>
                  <a:xfrm>
                    <a:off x="20192278" y="6349963"/>
                    <a:ext cx="7750413" cy="3217801"/>
                    <a:chOff x="7265994" y="899880"/>
                    <a:chExt cx="4885118" cy="2028193"/>
                  </a:xfrm>
                </p:grpSpPr>
                <p:sp>
                  <p:nvSpPr>
                    <p:cNvPr id="14506" name="Rectangle 14505">
                      <a:extLst>
                        <a:ext uri="{FF2B5EF4-FFF2-40B4-BE49-F238E27FC236}">
                          <a16:creationId xmlns:a16="http://schemas.microsoft.com/office/drawing/2014/main" id="{87CB47CA-BAEF-B769-ADF0-07B6454A0105}"/>
                        </a:ext>
                      </a:extLst>
                    </p:cNvPr>
                    <p:cNvSpPr/>
                    <p:nvPr/>
                  </p:nvSpPr>
                  <p:spPr>
                    <a:xfrm>
                      <a:off x="10120089" y="901998"/>
                      <a:ext cx="1296245" cy="2026072"/>
                    </a:xfrm>
                    <a:prstGeom prst="rect">
                      <a:avLst/>
                    </a:prstGeom>
                    <a:solidFill>
                      <a:schemeClr val="bg1"/>
                    </a:solidFill>
                    <a:ln w="19050">
                      <a:solidFill>
                        <a:schemeClr val="accent1"/>
                      </a:solidFill>
                      <a:prstDash val="lgDashDot"/>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dirty="0"/>
                    </a:p>
                  </p:txBody>
                </p:sp>
                <p:sp>
                  <p:nvSpPr>
                    <p:cNvPr id="14507" name="Rectangle 14506">
                      <a:extLst>
                        <a:ext uri="{FF2B5EF4-FFF2-40B4-BE49-F238E27FC236}">
                          <a16:creationId xmlns:a16="http://schemas.microsoft.com/office/drawing/2014/main" id="{062712BA-4361-19F7-EAD1-6F5BBCA3720E}"/>
                        </a:ext>
                      </a:extLst>
                    </p:cNvPr>
                    <p:cNvSpPr/>
                    <p:nvPr/>
                  </p:nvSpPr>
                  <p:spPr>
                    <a:xfrm>
                      <a:off x="8745535" y="901998"/>
                      <a:ext cx="1304905" cy="2026072"/>
                    </a:xfrm>
                    <a:prstGeom prst="rect">
                      <a:avLst/>
                    </a:prstGeom>
                    <a:solidFill>
                      <a:schemeClr val="bg1"/>
                    </a:solidFill>
                    <a:ln w="19050">
                      <a:solidFill>
                        <a:schemeClr val="accent1"/>
                      </a:solidFill>
                      <a:prstDash val="lgDashDot"/>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sp>
                  <p:nvSpPr>
                    <p:cNvPr id="14508" name="TextBox 14507">
                      <a:extLst>
                        <a:ext uri="{FF2B5EF4-FFF2-40B4-BE49-F238E27FC236}">
                          <a16:creationId xmlns:a16="http://schemas.microsoft.com/office/drawing/2014/main" id="{569A86C8-0115-0347-3179-B61CFABB7CF4}"/>
                        </a:ext>
                      </a:extLst>
                    </p:cNvPr>
                    <p:cNvSpPr txBox="1"/>
                    <p:nvPr/>
                  </p:nvSpPr>
                  <p:spPr>
                    <a:xfrm>
                      <a:off x="8674910" y="919021"/>
                      <a:ext cx="1099229" cy="252564"/>
                    </a:xfrm>
                    <a:prstGeom prst="rect">
                      <a:avLst/>
                    </a:prstGeom>
                    <a:noFill/>
                  </p:spPr>
                  <p:txBody>
                    <a:bodyPr wrap="none" rtlCol="0">
                      <a:spAutoFit/>
                    </a:bodyPr>
                    <a:lstStyle/>
                    <a:p>
                      <a:r>
                        <a:rPr lang="en-US" sz="1600" dirty="0"/>
                        <a:t>Site 2 Bucket</a:t>
                      </a:r>
                    </a:p>
                  </p:txBody>
                </p:sp>
                <p:sp>
                  <p:nvSpPr>
                    <p:cNvPr id="14509" name="TextBox 14508">
                      <a:extLst>
                        <a:ext uri="{FF2B5EF4-FFF2-40B4-BE49-F238E27FC236}">
                          <a16:creationId xmlns:a16="http://schemas.microsoft.com/office/drawing/2014/main" id="{B1C59F3D-8675-0C7D-6B5E-F7755360066A}"/>
                        </a:ext>
                      </a:extLst>
                    </p:cNvPr>
                    <p:cNvSpPr txBox="1"/>
                    <p:nvPr/>
                  </p:nvSpPr>
                  <p:spPr>
                    <a:xfrm>
                      <a:off x="10044301" y="919021"/>
                      <a:ext cx="1099229" cy="252564"/>
                    </a:xfrm>
                    <a:prstGeom prst="rect">
                      <a:avLst/>
                    </a:prstGeom>
                    <a:noFill/>
                  </p:spPr>
                  <p:txBody>
                    <a:bodyPr wrap="none" rtlCol="0">
                      <a:spAutoFit/>
                    </a:bodyPr>
                    <a:lstStyle/>
                    <a:p>
                      <a:r>
                        <a:rPr lang="en-US" sz="1600" dirty="0"/>
                        <a:t>Site 3 Bucket</a:t>
                      </a:r>
                    </a:p>
                  </p:txBody>
                </p:sp>
                <p:sp>
                  <p:nvSpPr>
                    <p:cNvPr id="14513" name="Rectangle 14512">
                      <a:extLst>
                        <a:ext uri="{FF2B5EF4-FFF2-40B4-BE49-F238E27FC236}">
                          <a16:creationId xmlns:a16="http://schemas.microsoft.com/office/drawing/2014/main" id="{56E231C3-1ED7-6F07-77F6-1DCD8259625E}"/>
                        </a:ext>
                      </a:extLst>
                    </p:cNvPr>
                    <p:cNvSpPr/>
                    <p:nvPr/>
                  </p:nvSpPr>
                  <p:spPr>
                    <a:xfrm>
                      <a:off x="7339560" y="899880"/>
                      <a:ext cx="1304905" cy="2028193"/>
                    </a:xfrm>
                    <a:prstGeom prst="rect">
                      <a:avLst/>
                    </a:prstGeom>
                    <a:solidFill>
                      <a:schemeClr val="bg1"/>
                    </a:solidFill>
                    <a:ln w="19050">
                      <a:solidFill>
                        <a:schemeClr val="accent1"/>
                      </a:solidFill>
                      <a:prstDash val="lgDashDot"/>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dirty="0"/>
                    </a:p>
                  </p:txBody>
                </p:sp>
                <p:grpSp>
                  <p:nvGrpSpPr>
                    <p:cNvPr id="14514" name="Group 14513">
                      <a:extLst>
                        <a:ext uri="{FF2B5EF4-FFF2-40B4-BE49-F238E27FC236}">
                          <a16:creationId xmlns:a16="http://schemas.microsoft.com/office/drawing/2014/main" id="{B92CDBA0-68C5-58C8-E08C-DA373ECCE178}"/>
                        </a:ext>
                      </a:extLst>
                    </p:cNvPr>
                    <p:cNvGrpSpPr/>
                    <p:nvPr/>
                  </p:nvGrpSpPr>
                  <p:grpSpPr>
                    <a:xfrm>
                      <a:off x="7265994" y="919021"/>
                      <a:ext cx="1411880" cy="1619031"/>
                      <a:chOff x="7169043" y="854982"/>
                      <a:chExt cx="1411880" cy="1619031"/>
                    </a:xfrm>
                  </p:grpSpPr>
                  <p:sp>
                    <p:nvSpPr>
                      <p:cNvPr id="14522" name="TextBox 14521">
                        <a:extLst>
                          <a:ext uri="{FF2B5EF4-FFF2-40B4-BE49-F238E27FC236}">
                            <a16:creationId xmlns:a16="http://schemas.microsoft.com/office/drawing/2014/main" id="{A886C76A-A2F2-4902-5208-4D02F3732CB8}"/>
                          </a:ext>
                        </a:extLst>
                      </p:cNvPr>
                      <p:cNvSpPr txBox="1"/>
                      <p:nvPr/>
                    </p:nvSpPr>
                    <p:spPr>
                      <a:xfrm>
                        <a:off x="7169043" y="854982"/>
                        <a:ext cx="1099229" cy="252564"/>
                      </a:xfrm>
                      <a:prstGeom prst="rect">
                        <a:avLst/>
                      </a:prstGeom>
                      <a:noFill/>
                    </p:spPr>
                    <p:txBody>
                      <a:bodyPr wrap="none" rtlCol="0">
                        <a:spAutoFit/>
                      </a:bodyPr>
                      <a:lstStyle/>
                      <a:p>
                        <a:r>
                          <a:rPr lang="en-US" sz="1600" dirty="0"/>
                          <a:t>Site 1 Bucket</a:t>
                        </a:r>
                      </a:p>
                    </p:txBody>
                  </p:sp>
                  <p:grpSp>
                    <p:nvGrpSpPr>
                      <p:cNvPr id="14523" name="Group 14522">
                        <a:extLst>
                          <a:ext uri="{FF2B5EF4-FFF2-40B4-BE49-F238E27FC236}">
                            <a16:creationId xmlns:a16="http://schemas.microsoft.com/office/drawing/2014/main" id="{A1E4C66E-20E5-7C80-05B9-A9D5E578A97D}"/>
                          </a:ext>
                        </a:extLst>
                      </p:cNvPr>
                      <p:cNvGrpSpPr/>
                      <p:nvPr/>
                    </p:nvGrpSpPr>
                    <p:grpSpPr>
                      <a:xfrm>
                        <a:off x="7224457" y="1170998"/>
                        <a:ext cx="1356466" cy="1303015"/>
                        <a:chOff x="7224457" y="1170998"/>
                        <a:chExt cx="1356466" cy="1303015"/>
                      </a:xfrm>
                    </p:grpSpPr>
                    <p:pic>
                      <p:nvPicPr>
                        <p:cNvPr id="14524" name="Picture 10" descr="860+ Eeg Illustrations, Royalty-Free Vector Graphics &amp; Clip Art - iStock |  Eeg waves, Eeg brain, Eeg test">
                          <a:extLst>
                            <a:ext uri="{FF2B5EF4-FFF2-40B4-BE49-F238E27FC236}">
                              <a16:creationId xmlns:a16="http://schemas.microsoft.com/office/drawing/2014/main" id="{1927F283-74DD-8E8F-0A63-67AD2A166F8E}"/>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13512" t="22999" r="18116" b="20683"/>
                        <a:stretch/>
                      </p:blipFill>
                      <p:spPr bwMode="auto">
                        <a:xfrm>
                          <a:off x="7313149" y="1170998"/>
                          <a:ext cx="596348" cy="343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525" name="Graphic 14524" descr="Inpatient outline">
                          <a:extLst>
                            <a:ext uri="{FF2B5EF4-FFF2-40B4-BE49-F238E27FC236}">
                              <a16:creationId xmlns:a16="http://schemas.microsoft.com/office/drawing/2014/main" id="{358EDF05-CA5C-F284-BCE8-5CB2CBCF39F8}"/>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7687382" y="1592619"/>
                          <a:ext cx="405083" cy="405083"/>
                        </a:xfrm>
                        <a:prstGeom prst="rect">
                          <a:avLst/>
                        </a:prstGeom>
                        <a:effectLst>
                          <a:outerShdw blurRad="50800" dist="38100" dir="2700000" algn="tl" rotWithShape="0">
                            <a:prstClr val="black">
                              <a:alpha val="40000"/>
                            </a:prstClr>
                          </a:outerShdw>
                        </a:effectLst>
                      </p:spPr>
                    </p:pic>
                    <p:pic>
                      <p:nvPicPr>
                        <p:cNvPr id="14526" name="Graphic 14525" descr="Add with solid fill">
                          <a:extLst>
                            <a:ext uri="{FF2B5EF4-FFF2-40B4-BE49-F238E27FC236}">
                              <a16:creationId xmlns:a16="http://schemas.microsoft.com/office/drawing/2014/main" id="{E57AAEA7-8ED5-CDC6-2D1A-FB741AC39FFA}"/>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8069096" y="1188575"/>
                          <a:ext cx="301624" cy="301624"/>
                        </a:xfrm>
                        <a:prstGeom prst="rect">
                          <a:avLst/>
                        </a:prstGeom>
                        <a:effectLst>
                          <a:outerShdw blurRad="50800" dist="38100" dir="2700000" algn="tl" rotWithShape="0">
                            <a:prstClr val="black">
                              <a:alpha val="40000"/>
                            </a:prstClr>
                          </a:outerShdw>
                        </a:effectLst>
                      </p:spPr>
                    </p:pic>
                    <p:sp>
                      <p:nvSpPr>
                        <p:cNvPr id="14527" name="TextBox 14526">
                          <a:extLst>
                            <a:ext uri="{FF2B5EF4-FFF2-40B4-BE49-F238E27FC236}">
                              <a16:creationId xmlns:a16="http://schemas.microsoft.com/office/drawing/2014/main" id="{1F768CED-13F9-E662-8241-5FCD43764D5B}"/>
                            </a:ext>
                          </a:extLst>
                        </p:cNvPr>
                        <p:cNvSpPr txBox="1"/>
                        <p:nvPr/>
                      </p:nvSpPr>
                      <p:spPr>
                        <a:xfrm>
                          <a:off x="7224457" y="1973949"/>
                          <a:ext cx="1356466" cy="500064"/>
                        </a:xfrm>
                        <a:prstGeom prst="rect">
                          <a:avLst/>
                        </a:prstGeom>
                        <a:noFill/>
                      </p:spPr>
                      <p:txBody>
                        <a:bodyPr wrap="square" rtlCol="0">
                          <a:spAutoFit/>
                        </a:bodyPr>
                        <a:lstStyle/>
                        <a:p>
                          <a:r>
                            <a:rPr lang="en-US" sz="1600" dirty="0"/>
                            <a:t>Accessible by Site 1</a:t>
                          </a:r>
                        </a:p>
                      </p:txBody>
                    </p:sp>
                  </p:grpSp>
                </p:grpSp>
                <p:sp>
                  <p:nvSpPr>
                    <p:cNvPr id="14520" name="Rectangle 14519">
                      <a:extLst>
                        <a:ext uri="{FF2B5EF4-FFF2-40B4-BE49-F238E27FC236}">
                          <a16:creationId xmlns:a16="http://schemas.microsoft.com/office/drawing/2014/main" id="{4CC400A9-D560-1520-BF37-FA6EA11BE8B6}"/>
                        </a:ext>
                      </a:extLst>
                    </p:cNvPr>
                    <p:cNvSpPr/>
                    <p:nvPr/>
                  </p:nvSpPr>
                  <p:spPr>
                    <a:xfrm>
                      <a:off x="11471702" y="901998"/>
                      <a:ext cx="679410" cy="2026072"/>
                    </a:xfrm>
                    <a:prstGeom prst="rect">
                      <a:avLst/>
                    </a:prstGeom>
                    <a:solidFill>
                      <a:schemeClr val="bg1"/>
                    </a:solidFill>
                    <a:ln w="19050">
                      <a:solidFill>
                        <a:schemeClr val="accent1"/>
                      </a:solidFill>
                      <a:prstDash val="lgDashDot"/>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dirty="0"/>
                    </a:p>
                  </p:txBody>
                </p:sp>
                <p:sp>
                  <p:nvSpPr>
                    <p:cNvPr id="14521" name="TextBox 14520">
                      <a:extLst>
                        <a:ext uri="{FF2B5EF4-FFF2-40B4-BE49-F238E27FC236}">
                          <a16:creationId xmlns:a16="http://schemas.microsoft.com/office/drawing/2014/main" id="{747E1507-3AD1-4588-841E-548E01CA30EB}"/>
                        </a:ext>
                      </a:extLst>
                    </p:cNvPr>
                    <p:cNvSpPr txBox="1"/>
                    <p:nvPr/>
                  </p:nvSpPr>
                  <p:spPr>
                    <a:xfrm>
                      <a:off x="11424334" y="928644"/>
                      <a:ext cx="684452" cy="436247"/>
                    </a:xfrm>
                    <a:prstGeom prst="rect">
                      <a:avLst/>
                    </a:prstGeom>
                    <a:noFill/>
                  </p:spPr>
                  <p:txBody>
                    <a:bodyPr wrap="square" rtlCol="0">
                      <a:spAutoFit/>
                    </a:bodyPr>
                    <a:lstStyle/>
                    <a:p>
                      <a:pPr algn="ctr"/>
                      <a:r>
                        <a:rPr lang="en-US" sz="1600" dirty="0"/>
                        <a:t>Sites 4 +…</a:t>
                      </a:r>
                    </a:p>
                  </p:txBody>
                </p:sp>
              </p:grpSp>
              <p:sp>
                <p:nvSpPr>
                  <p:cNvPr id="14528" name="Arrow: Bent-Up 14">
                    <a:extLst>
                      <a:ext uri="{FF2B5EF4-FFF2-40B4-BE49-F238E27FC236}">
                        <a16:creationId xmlns:a16="http://schemas.microsoft.com/office/drawing/2014/main" id="{C19F5B0D-2B06-17A9-CF4D-07D215ADC24B}"/>
                      </a:ext>
                    </a:extLst>
                  </p:cNvPr>
                  <p:cNvSpPr/>
                  <p:nvPr/>
                </p:nvSpPr>
                <p:spPr>
                  <a:xfrm rot="10800000">
                    <a:off x="19261649" y="12733870"/>
                    <a:ext cx="4124148" cy="516770"/>
                  </a:xfrm>
                  <a:prstGeom prst="bentUpArrow">
                    <a:avLst>
                      <a:gd name="adj1" fmla="val 42087"/>
                      <a:gd name="adj2" fmla="val 29987"/>
                      <a:gd name="adj3" fmla="val 27268"/>
                    </a:avLst>
                  </a:prstGeom>
                  <a:gradFill>
                    <a:gsLst>
                      <a:gs pos="0">
                        <a:srgbClr val="00B050"/>
                      </a:gs>
                      <a:gs pos="35000">
                        <a:srgbClr val="92D050"/>
                      </a:gs>
                      <a:gs pos="100000">
                        <a:schemeClr val="accent2">
                          <a:tint val="15000"/>
                          <a:satMod val="35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a:p>
                </p:txBody>
              </p:sp>
              <p:sp>
                <p:nvSpPr>
                  <p:cNvPr id="14529" name="TextBox 14528">
                    <a:extLst>
                      <a:ext uri="{FF2B5EF4-FFF2-40B4-BE49-F238E27FC236}">
                        <a16:creationId xmlns:a16="http://schemas.microsoft.com/office/drawing/2014/main" id="{42E06ED2-2666-EF35-378E-FF860CDF1FC2}"/>
                      </a:ext>
                    </a:extLst>
                  </p:cNvPr>
                  <p:cNvSpPr txBox="1"/>
                  <p:nvPr/>
                </p:nvSpPr>
                <p:spPr>
                  <a:xfrm>
                    <a:off x="17465571" y="8771155"/>
                    <a:ext cx="2875817" cy="1461469"/>
                  </a:xfrm>
                  <a:prstGeom prst="rect">
                    <a:avLst/>
                  </a:prstGeom>
                  <a:noFill/>
                </p:spPr>
                <p:txBody>
                  <a:bodyPr wrap="square" rtlCol="0">
                    <a:spAutoFit/>
                  </a:bodyPr>
                  <a:lstStyle/>
                  <a:p>
                    <a:pPr algn="ctr"/>
                    <a:r>
                      <a:rPr lang="en-US" sz="1600" dirty="0"/>
                      <a:t>De-identified clinical data mapped to EEGs uploaded to Pennsieve</a:t>
                    </a:r>
                  </a:p>
                </p:txBody>
              </p:sp>
              <p:pic>
                <p:nvPicPr>
                  <p:cNvPr id="14530" name="Picture 14529">
                    <a:extLst>
                      <a:ext uri="{FF2B5EF4-FFF2-40B4-BE49-F238E27FC236}">
                        <a16:creationId xmlns:a16="http://schemas.microsoft.com/office/drawing/2014/main" id="{DBCD6FBC-0E6D-3175-DC11-B589934E6DC2}"/>
                      </a:ext>
                    </a:extLst>
                  </p:cNvPr>
                  <p:cNvPicPr>
                    <a:picLocks noChangeAspect="1"/>
                  </p:cNvPicPr>
                  <p:nvPr/>
                </p:nvPicPr>
                <p:blipFill rotWithShape="1">
                  <a:blip r:embed="rId49">
                    <a:extLst>
                      <a:ext uri="{BEBA8EAE-BF5A-486C-A8C5-ECC9F3942E4B}">
                        <a14:imgProps xmlns:a14="http://schemas.microsoft.com/office/drawing/2010/main">
                          <a14:imgLayer r:embed="rId50">
                            <a14:imgEffect>
                              <a14:backgroundRemoval t="11183" b="68626" l="3979" r="21389"/>
                            </a14:imgEffect>
                          </a14:imgLayer>
                        </a14:imgProps>
                      </a:ext>
                    </a:extLst>
                  </a:blip>
                  <a:srcRect l="1805" t="4066" r="76248" b="11857"/>
                  <a:stretch>
                    <a:fillRect/>
                  </a:stretch>
                </p:blipFill>
                <p:spPr>
                  <a:xfrm>
                    <a:off x="22321099" y="14727140"/>
                    <a:ext cx="333068" cy="328107"/>
                  </a:xfrm>
                  <a:prstGeom prst="rect">
                    <a:avLst/>
                  </a:prstGeom>
                </p:spPr>
              </p:pic>
              <p:pic>
                <p:nvPicPr>
                  <p:cNvPr id="14531" name="Graphic 14530" descr="Add with solid fill">
                    <a:extLst>
                      <a:ext uri="{FF2B5EF4-FFF2-40B4-BE49-F238E27FC236}">
                        <a16:creationId xmlns:a16="http://schemas.microsoft.com/office/drawing/2014/main" id="{DAC13713-EF30-F7F1-D20D-6949B2C6569A}"/>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7157925" y="7784198"/>
                    <a:ext cx="478537" cy="478538"/>
                  </a:xfrm>
                  <a:prstGeom prst="rect">
                    <a:avLst/>
                  </a:prstGeom>
                  <a:effectLst>
                    <a:outerShdw blurRad="50800" dist="38100" dir="2700000" algn="tl" rotWithShape="0">
                      <a:prstClr val="black">
                        <a:alpha val="40000"/>
                      </a:prstClr>
                    </a:outerShdw>
                  </a:effectLst>
                </p:spPr>
              </p:pic>
              <p:pic>
                <p:nvPicPr>
                  <p:cNvPr id="14532" name="Graphic 14531" descr="Inpatient outline">
                    <a:extLst>
                      <a:ext uri="{FF2B5EF4-FFF2-40B4-BE49-F238E27FC236}">
                        <a16:creationId xmlns:a16="http://schemas.microsoft.com/office/drawing/2014/main" id="{5E60C334-FBAA-805C-24D1-E51D3F5D5DDB}"/>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27067808" y="8247024"/>
                    <a:ext cx="584841" cy="584840"/>
                  </a:xfrm>
                  <a:prstGeom prst="rect">
                    <a:avLst/>
                  </a:prstGeom>
                  <a:effectLst>
                    <a:outerShdw blurRad="50800" dist="38100" dir="2700000" algn="tl" rotWithShape="0">
                      <a:prstClr val="black">
                        <a:alpha val="40000"/>
                      </a:prstClr>
                    </a:outerShdw>
                  </a:effectLst>
                </p:spPr>
              </p:pic>
              <p:pic>
                <p:nvPicPr>
                  <p:cNvPr id="14533" name="Picture 10" descr="860+ Eeg Illustrations, Royalty-Free Vector Graphics &amp; Clip Art - iStock |  Eeg waves, Eeg brain, Eeg test">
                    <a:extLst>
                      <a:ext uri="{FF2B5EF4-FFF2-40B4-BE49-F238E27FC236}">
                        <a16:creationId xmlns:a16="http://schemas.microsoft.com/office/drawing/2014/main" id="{1C699D75-8493-A400-39DF-67C197ADF55A}"/>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13512" t="22999" r="18116" b="20683"/>
                  <a:stretch/>
                </p:blipFill>
                <p:spPr bwMode="auto">
                  <a:xfrm>
                    <a:off x="26931535" y="7161557"/>
                    <a:ext cx="946127" cy="545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4539" name="Group 14538">
                    <a:extLst>
                      <a:ext uri="{FF2B5EF4-FFF2-40B4-BE49-F238E27FC236}">
                        <a16:creationId xmlns:a16="http://schemas.microsoft.com/office/drawing/2014/main" id="{FA566B79-CCE0-ADDA-2253-7EEE123B703E}"/>
                      </a:ext>
                    </a:extLst>
                  </p:cNvPr>
                  <p:cNvGrpSpPr/>
                  <p:nvPr/>
                </p:nvGrpSpPr>
                <p:grpSpPr>
                  <a:xfrm>
                    <a:off x="22528980" y="3979136"/>
                    <a:ext cx="3070071" cy="2884976"/>
                    <a:chOff x="22528980" y="3979136"/>
                    <a:chExt cx="3070071" cy="2884976"/>
                  </a:xfrm>
                </p:grpSpPr>
                <p:pic>
                  <p:nvPicPr>
                    <p:cNvPr id="14536" name="Graphic 14535" descr="Cloud with solid fill">
                      <a:extLst>
                        <a:ext uri="{FF2B5EF4-FFF2-40B4-BE49-F238E27FC236}">
                          <a16:creationId xmlns:a16="http://schemas.microsoft.com/office/drawing/2014/main" id="{D1B4D0B1-0FEF-511C-25F0-07928B18887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528980" y="3979136"/>
                      <a:ext cx="3070071" cy="2884976"/>
                    </a:xfrm>
                    <a:prstGeom prst="rect">
                      <a:avLst/>
                    </a:prstGeom>
                    <a:effectLst>
                      <a:innerShdw blurRad="63500" dist="50800" dir="13500000">
                        <a:prstClr val="black">
                          <a:alpha val="50000"/>
                        </a:prstClr>
                      </a:innerShdw>
                    </a:effectLst>
                  </p:spPr>
                </p:pic>
                <p:pic>
                  <p:nvPicPr>
                    <p:cNvPr id="14472" name="Picture 12" descr="Pennsieve-Logo-RGB-Large">
                      <a:extLst>
                        <a:ext uri="{FF2B5EF4-FFF2-40B4-BE49-F238E27FC236}">
                          <a16:creationId xmlns:a16="http://schemas.microsoft.com/office/drawing/2014/main" id="{6FD1F433-96CE-D4B6-F541-E0FB20FBBE7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037919" y="5562384"/>
                      <a:ext cx="2052192" cy="43181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Rectangle 4">
                  <a:extLst>
                    <a:ext uri="{FF2B5EF4-FFF2-40B4-BE49-F238E27FC236}">
                      <a16:creationId xmlns:a16="http://schemas.microsoft.com/office/drawing/2014/main" id="{3A49A538-F462-EA7E-B52C-A6ED09776AEE}"/>
                    </a:ext>
                  </a:extLst>
                </p:cNvPr>
                <p:cNvSpPr/>
                <p:nvPr/>
              </p:nvSpPr>
              <p:spPr>
                <a:xfrm>
                  <a:off x="25380363" y="18475914"/>
                  <a:ext cx="4979253" cy="3179439"/>
                </a:xfrm>
                <a:prstGeom prst="rect">
                  <a:avLst/>
                </a:prstGeom>
                <a:noFill/>
                <a:ln w="19050">
                  <a:solidFill>
                    <a:srgbClr val="FF0000"/>
                  </a:solidFill>
                  <a:prstDash val="lgDashDot"/>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grpSp>
          <p:sp>
            <p:nvSpPr>
              <p:cNvPr id="8" name="TextBox 7">
                <a:extLst>
                  <a:ext uri="{FF2B5EF4-FFF2-40B4-BE49-F238E27FC236}">
                    <a16:creationId xmlns:a16="http://schemas.microsoft.com/office/drawing/2014/main" id="{A4764253-DC64-F1BF-5C8D-076FA0F1C860}"/>
                  </a:ext>
                </a:extLst>
              </p:cNvPr>
              <p:cNvSpPr txBox="1"/>
              <p:nvPr/>
            </p:nvSpPr>
            <p:spPr>
              <a:xfrm>
                <a:off x="27152808" y="18973651"/>
                <a:ext cx="1689886" cy="338554"/>
              </a:xfrm>
              <a:prstGeom prst="rect">
                <a:avLst/>
              </a:prstGeom>
              <a:noFill/>
            </p:spPr>
            <p:txBody>
              <a:bodyPr wrap="none" rtlCol="0">
                <a:spAutoFit/>
              </a:bodyPr>
              <a:lstStyle/>
              <a:p>
                <a:r>
                  <a:rPr lang="en-US" sz="1600" dirty="0"/>
                  <a:t>In development</a:t>
                </a:r>
              </a:p>
            </p:txBody>
          </p:sp>
        </p:grpSp>
        <p:pic>
          <p:nvPicPr>
            <p:cNvPr id="25" name="Picture 10" descr="860+ Eeg Illustrations, Royalty-Free Vector Graphics &amp; Clip Art - iStock |  Eeg waves, Eeg brain, Eeg test">
              <a:extLst>
                <a:ext uri="{FF2B5EF4-FFF2-40B4-BE49-F238E27FC236}">
                  <a16:creationId xmlns:a16="http://schemas.microsoft.com/office/drawing/2014/main" id="{F01B3C1B-29A2-3185-12BF-39480F09D190}"/>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13512" t="22999" r="18116" b="20683"/>
            <a:stretch/>
          </p:blipFill>
          <p:spPr bwMode="auto">
            <a:xfrm>
              <a:off x="34367795" y="5751612"/>
              <a:ext cx="716132" cy="4017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Graphic 25" descr="Inpatient outline">
              <a:extLst>
                <a:ext uri="{FF2B5EF4-FFF2-40B4-BE49-F238E27FC236}">
                  <a16:creationId xmlns:a16="http://schemas.microsoft.com/office/drawing/2014/main" id="{67BF6605-BD52-D2C8-A963-1D5E1FF9CE66}"/>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34817197" y="6244656"/>
              <a:ext cx="486449" cy="473705"/>
            </a:xfrm>
            <a:prstGeom prst="rect">
              <a:avLst/>
            </a:prstGeom>
            <a:effectLst>
              <a:outerShdw blurRad="50800" dist="38100" dir="2700000" algn="tl" rotWithShape="0">
                <a:prstClr val="black">
                  <a:alpha val="40000"/>
                </a:prstClr>
              </a:outerShdw>
            </a:effectLst>
          </p:spPr>
        </p:pic>
        <p:pic>
          <p:nvPicPr>
            <p:cNvPr id="28" name="Graphic 27" descr="Add with solid fill">
              <a:extLst>
                <a:ext uri="{FF2B5EF4-FFF2-40B4-BE49-F238E27FC236}">
                  <a16:creationId xmlns:a16="http://schemas.microsoft.com/office/drawing/2014/main" id="{83FAD873-03CA-5E8A-00A9-837402B6C2B2}"/>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35275583" y="5772167"/>
              <a:ext cx="362209" cy="352720"/>
            </a:xfrm>
            <a:prstGeom prst="rect">
              <a:avLst/>
            </a:prstGeom>
            <a:effectLst>
              <a:outerShdw blurRad="50800" dist="38100" dir="2700000" algn="tl" rotWithShape="0">
                <a:prstClr val="black">
                  <a:alpha val="40000"/>
                </a:prstClr>
              </a:outerShdw>
            </a:effectLst>
          </p:spPr>
        </p:pic>
        <p:sp>
          <p:nvSpPr>
            <p:cNvPr id="30" name="TextBox 29">
              <a:extLst>
                <a:ext uri="{FF2B5EF4-FFF2-40B4-BE49-F238E27FC236}">
                  <a16:creationId xmlns:a16="http://schemas.microsoft.com/office/drawing/2014/main" id="{2AC0BB69-24AD-E5BB-08B9-2115CCFB27FB}"/>
                </a:ext>
              </a:extLst>
            </p:cNvPr>
            <p:cNvSpPr txBox="1"/>
            <p:nvPr/>
          </p:nvSpPr>
          <p:spPr>
            <a:xfrm>
              <a:off x="34387734" y="6640737"/>
              <a:ext cx="1628929" cy="584775"/>
            </a:xfrm>
            <a:prstGeom prst="rect">
              <a:avLst/>
            </a:prstGeom>
            <a:noFill/>
          </p:spPr>
          <p:txBody>
            <a:bodyPr wrap="square" rtlCol="0">
              <a:spAutoFit/>
            </a:bodyPr>
            <a:lstStyle/>
            <a:p>
              <a:r>
                <a:rPr lang="en-US" sz="1600" dirty="0"/>
                <a:t>Accessible by Site 2</a:t>
              </a:r>
            </a:p>
          </p:txBody>
        </p:sp>
        <p:sp>
          <p:nvSpPr>
            <p:cNvPr id="32" name="TextBox 31">
              <a:extLst>
                <a:ext uri="{FF2B5EF4-FFF2-40B4-BE49-F238E27FC236}">
                  <a16:creationId xmlns:a16="http://schemas.microsoft.com/office/drawing/2014/main" id="{E38BCCAC-63DD-C648-85A9-45CD14153FB6}"/>
                </a:ext>
              </a:extLst>
            </p:cNvPr>
            <p:cNvSpPr txBox="1"/>
            <p:nvPr/>
          </p:nvSpPr>
          <p:spPr>
            <a:xfrm>
              <a:off x="32813072" y="7298510"/>
              <a:ext cx="5514505" cy="369332"/>
            </a:xfrm>
            <a:prstGeom prst="rect">
              <a:avLst/>
            </a:prstGeom>
            <a:ln>
              <a:noFill/>
            </a:ln>
            <a:effectLst>
              <a:outerShdw blurRad="40000" dist="20000" dir="5400000" rotWithShape="0">
                <a:srgbClr val="000000">
                  <a:alpha val="38000"/>
                </a:srgbClr>
              </a:outerShdw>
              <a:softEdge rad="31750"/>
            </a:effectLst>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sz="1800" dirty="0"/>
                <a:t>PedQuEST PIs and Coordinators</a:t>
              </a:r>
            </a:p>
          </p:txBody>
        </p:sp>
        <p:pic>
          <p:nvPicPr>
            <p:cNvPr id="33" name="Picture 10" descr="860+ Eeg Illustrations, Royalty-Free Vector Graphics &amp; Clip Art - iStock |  Eeg waves, Eeg brain, Eeg test">
              <a:extLst>
                <a:ext uri="{FF2B5EF4-FFF2-40B4-BE49-F238E27FC236}">
                  <a16:creationId xmlns:a16="http://schemas.microsoft.com/office/drawing/2014/main" id="{A09733C5-3F73-F74E-B59B-7216349BBA11}"/>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13512" t="22999" r="18116" b="20683"/>
            <a:stretch/>
          </p:blipFill>
          <p:spPr bwMode="auto">
            <a:xfrm>
              <a:off x="36016663" y="5747742"/>
              <a:ext cx="716132" cy="4017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4" name="Graphic 33" descr="Inpatient outline">
              <a:extLst>
                <a:ext uri="{FF2B5EF4-FFF2-40B4-BE49-F238E27FC236}">
                  <a16:creationId xmlns:a16="http://schemas.microsoft.com/office/drawing/2014/main" id="{746623D8-EFDF-89A4-3206-8A1A09191137}"/>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36466065" y="6240786"/>
              <a:ext cx="486449" cy="473705"/>
            </a:xfrm>
            <a:prstGeom prst="rect">
              <a:avLst/>
            </a:prstGeom>
            <a:effectLst>
              <a:outerShdw blurRad="50800" dist="38100" dir="2700000" algn="tl" rotWithShape="0">
                <a:prstClr val="black">
                  <a:alpha val="40000"/>
                </a:prstClr>
              </a:outerShdw>
            </a:effectLst>
          </p:spPr>
        </p:pic>
        <p:pic>
          <p:nvPicPr>
            <p:cNvPr id="35" name="Graphic 34" descr="Add with solid fill">
              <a:extLst>
                <a:ext uri="{FF2B5EF4-FFF2-40B4-BE49-F238E27FC236}">
                  <a16:creationId xmlns:a16="http://schemas.microsoft.com/office/drawing/2014/main" id="{0AF59AF1-DDCD-3B7D-5414-F398AC0320C0}"/>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36924451" y="5768297"/>
              <a:ext cx="362209" cy="352720"/>
            </a:xfrm>
            <a:prstGeom prst="rect">
              <a:avLst/>
            </a:prstGeom>
            <a:effectLst>
              <a:outerShdw blurRad="50800" dist="38100" dir="2700000" algn="tl" rotWithShape="0">
                <a:prstClr val="black">
                  <a:alpha val="40000"/>
                </a:prstClr>
              </a:outerShdw>
            </a:effectLst>
          </p:spPr>
        </p:pic>
        <p:sp>
          <p:nvSpPr>
            <p:cNvPr id="36" name="TextBox 35">
              <a:extLst>
                <a:ext uri="{FF2B5EF4-FFF2-40B4-BE49-F238E27FC236}">
                  <a16:creationId xmlns:a16="http://schemas.microsoft.com/office/drawing/2014/main" id="{B8B68D62-1D2B-B433-F1E7-3D5D254B5478}"/>
                </a:ext>
              </a:extLst>
            </p:cNvPr>
            <p:cNvSpPr txBox="1"/>
            <p:nvPr/>
          </p:nvSpPr>
          <p:spPr>
            <a:xfrm>
              <a:off x="36043088" y="6640737"/>
              <a:ext cx="1628929" cy="584775"/>
            </a:xfrm>
            <a:prstGeom prst="rect">
              <a:avLst/>
            </a:prstGeom>
            <a:noFill/>
          </p:spPr>
          <p:txBody>
            <a:bodyPr wrap="square" rtlCol="0">
              <a:spAutoFit/>
            </a:bodyPr>
            <a:lstStyle/>
            <a:p>
              <a:r>
                <a:rPr lang="en-US" sz="1600" dirty="0"/>
                <a:t>Accessible by Site 3</a:t>
              </a:r>
            </a:p>
          </p:txBody>
        </p:sp>
      </p:grpSp>
      <p:sp>
        <p:nvSpPr>
          <p:cNvPr id="46" name="TextBox 14">
            <a:extLst>
              <a:ext uri="{FF2B5EF4-FFF2-40B4-BE49-F238E27FC236}">
                <a16:creationId xmlns:a16="http://schemas.microsoft.com/office/drawing/2014/main" id="{3F888687-46B8-FC04-A9E8-BDE978230BCF}"/>
              </a:ext>
            </a:extLst>
          </p:cNvPr>
          <p:cNvSpPr txBox="1">
            <a:spLocks noChangeArrowheads="1"/>
          </p:cNvSpPr>
          <p:nvPr/>
        </p:nvSpPr>
        <p:spPr bwMode="auto">
          <a:xfrm>
            <a:off x="8502193" y="4020764"/>
            <a:ext cx="30252706" cy="584775"/>
          </a:xfrm>
          <a:prstGeom prst="rect">
            <a:avLst/>
          </a:prstGeom>
          <a:solidFill>
            <a:srgbClr val="005687"/>
          </a:solidFill>
          <a:ln>
            <a:noFill/>
          </a:ln>
        </p:spPr>
        <p:txBody>
          <a:bodyPr wrap="square">
            <a:spAutoFit/>
          </a:bodyPr>
          <a:lstStyle>
            <a:lvl1pPr>
              <a:defRPr sz="2500" b="1">
                <a:solidFill>
                  <a:schemeClr val="tx1"/>
                </a:solidFill>
                <a:latin typeface="Arial" panose="020B0604020202020204" pitchFamily="34" charset="0"/>
                <a:ea typeface="ヒラギノ角ゴ Pro W3" panose="020B0300000000000000" pitchFamily="34" charset="-128"/>
              </a:defRPr>
            </a:lvl1pPr>
            <a:lvl2pPr marL="742950" indent="-285750">
              <a:defRPr sz="2500" b="1">
                <a:solidFill>
                  <a:schemeClr val="tx1"/>
                </a:solidFill>
                <a:latin typeface="Arial" panose="020B0604020202020204" pitchFamily="34" charset="0"/>
                <a:ea typeface="ヒラギノ角ゴ Pro W3" panose="020B0300000000000000" pitchFamily="34" charset="-128"/>
              </a:defRPr>
            </a:lvl2pPr>
            <a:lvl3pPr marL="1143000" indent="-228600">
              <a:defRPr sz="2500" b="1">
                <a:solidFill>
                  <a:schemeClr val="tx1"/>
                </a:solidFill>
                <a:latin typeface="Arial" panose="020B0604020202020204" pitchFamily="34" charset="0"/>
                <a:ea typeface="ヒラギノ角ゴ Pro W3" panose="020B0300000000000000" pitchFamily="34" charset="-128"/>
              </a:defRPr>
            </a:lvl3pPr>
            <a:lvl4pPr marL="1600200" indent="-228600">
              <a:defRPr sz="2500" b="1">
                <a:solidFill>
                  <a:schemeClr val="tx1"/>
                </a:solidFill>
                <a:latin typeface="Arial" panose="020B0604020202020204" pitchFamily="34" charset="0"/>
                <a:ea typeface="ヒラギノ角ゴ Pro W3" panose="020B0300000000000000" pitchFamily="34" charset="-128"/>
              </a:defRPr>
            </a:lvl4pPr>
            <a:lvl5pPr marL="2057400" indent="-228600">
              <a:defRPr sz="2500" b="1">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9pPr>
          </a:lstStyle>
          <a:p>
            <a:pPr algn="ctr"/>
            <a:r>
              <a:rPr lang="en-US" altLang="en-US" sz="3200">
                <a:solidFill>
                  <a:schemeClr val="bg1"/>
                </a:solidFill>
                <a:latin typeface="+mj-lt"/>
              </a:rPr>
              <a:t>RESULTS</a:t>
            </a:r>
          </a:p>
        </p:txBody>
      </p:sp>
      <p:pic>
        <p:nvPicPr>
          <p:cNvPr id="49" name="Picture 48" descr="A qr code with colorful stickers&#10;&#10;AI-generated content may be incorrect.">
            <a:extLst>
              <a:ext uri="{FF2B5EF4-FFF2-40B4-BE49-F238E27FC236}">
                <a16:creationId xmlns:a16="http://schemas.microsoft.com/office/drawing/2014/main" id="{12E20D8C-69AB-E0C0-836C-B4D0F2CCA71F}"/>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35900037" y="17566804"/>
            <a:ext cx="3026639" cy="3785062"/>
          </a:xfrm>
          <a:prstGeom prst="rect">
            <a:avLst/>
          </a:prstGeom>
        </p:spPr>
      </p:pic>
      <p:sp>
        <p:nvSpPr>
          <p:cNvPr id="50" name="TextBox 49">
            <a:extLst>
              <a:ext uri="{FF2B5EF4-FFF2-40B4-BE49-F238E27FC236}">
                <a16:creationId xmlns:a16="http://schemas.microsoft.com/office/drawing/2014/main" id="{5E133D0A-A209-C754-9C23-B86D7AE6B723}"/>
              </a:ext>
            </a:extLst>
          </p:cNvPr>
          <p:cNvSpPr txBox="1"/>
          <p:nvPr/>
        </p:nvSpPr>
        <p:spPr>
          <a:xfrm>
            <a:off x="17916361" y="14042173"/>
            <a:ext cx="9414039" cy="7848302"/>
          </a:xfrm>
          <a:prstGeom prst="rect">
            <a:avLst/>
          </a:prstGeom>
          <a:noFill/>
        </p:spPr>
        <p:txBody>
          <a:bodyPr wrap="square">
            <a:spAutoFit/>
          </a:bodyPr>
          <a:lstStyle/>
          <a:p>
            <a:pPr>
              <a:buNone/>
            </a:pPr>
            <a:r>
              <a:rPr lang="en-US" sz="3200" dirty="0">
                <a:effectLst/>
                <a:latin typeface="Arial" panose="020B0604020202020204" pitchFamily="34" charset="0"/>
              </a:rPr>
              <a:t>Examples and Use Cases</a:t>
            </a:r>
          </a:p>
          <a:p>
            <a:pPr>
              <a:buNone/>
            </a:pPr>
            <a:endParaRPr lang="en-US" sz="800" dirty="0">
              <a:effectLst/>
              <a:latin typeface="Arial" panose="020B0604020202020204" pitchFamily="34" charset="0"/>
            </a:endParaRPr>
          </a:p>
          <a:p>
            <a:pPr marL="342900" indent="-342900">
              <a:buFont typeface="Arial" panose="020B0604020202020204" pitchFamily="34" charset="0"/>
              <a:buChar char="•"/>
            </a:pPr>
            <a:r>
              <a:rPr lang="en-US" sz="2600" b="0" dirty="0"/>
              <a:t>All sites have virtual machines to process EEGs running PedQuEST software</a:t>
            </a:r>
          </a:p>
          <a:p>
            <a:pPr marL="342900" indent="-342900">
              <a:buFont typeface="Arial" panose="020B0604020202020204" pitchFamily="34" charset="0"/>
              <a:buChar char="•"/>
            </a:pPr>
            <a:endParaRPr lang="en-US" sz="800" b="0" dirty="0"/>
          </a:p>
          <a:p>
            <a:pPr marL="342900" indent="-342900">
              <a:buFont typeface="Arial" panose="020B0604020202020204" pitchFamily="34" charset="0"/>
              <a:buChar char="•"/>
            </a:pPr>
            <a:r>
              <a:rPr lang="en-US" sz="2600" b="0" dirty="0"/>
              <a:t>8/9 sites have uploaded data</a:t>
            </a:r>
          </a:p>
          <a:p>
            <a:pPr marL="342900" indent="-342900">
              <a:buFont typeface="Arial" panose="020B0604020202020204" pitchFamily="34" charset="0"/>
              <a:buChar char="•"/>
            </a:pPr>
            <a:endParaRPr lang="en-US" sz="800" b="0" dirty="0"/>
          </a:p>
          <a:p>
            <a:pPr marL="342900" indent="-342900">
              <a:buFont typeface="Arial" panose="020B0604020202020204" pitchFamily="34" charset="0"/>
              <a:buChar char="•"/>
            </a:pPr>
            <a:r>
              <a:rPr lang="en-US" sz="2600" b="0" dirty="0"/>
              <a:t>First data connection created at BCM-TCH </a:t>
            </a:r>
          </a:p>
          <a:p>
            <a:pPr marL="342900" indent="-342900">
              <a:buFont typeface="Arial" panose="020B0604020202020204" pitchFamily="34" charset="0"/>
              <a:buChar char="•"/>
            </a:pPr>
            <a:endParaRPr lang="en-US" sz="800" b="0" dirty="0"/>
          </a:p>
          <a:p>
            <a:pPr marL="342900" indent="-342900">
              <a:buFont typeface="Arial" panose="020B0604020202020204" pitchFamily="34" charset="0"/>
              <a:buChar char="•"/>
            </a:pPr>
            <a:r>
              <a:rPr lang="en-US" sz="2600" b="0" dirty="0"/>
              <a:t>Processed </a:t>
            </a:r>
            <a:r>
              <a:rPr lang="en-US" sz="2600" b="0" dirty="0">
                <a:effectLst/>
                <a:latin typeface="Arial" panose="020B0604020202020204" pitchFamily="34" charset="0"/>
              </a:rPr>
              <a:t>~3.5K EEGs from 350 patients, ~3.75TB of data with minimal interaction over 4 days (&lt;4hrs of work) </a:t>
            </a:r>
            <a:r>
              <a:rPr lang="en-US" sz="2600" b="0" dirty="0"/>
              <a:t>v</a:t>
            </a:r>
            <a:r>
              <a:rPr lang="en-US" sz="2600" b="0" dirty="0">
                <a:effectLst/>
                <a:latin typeface="Arial" panose="020B0604020202020204" pitchFamily="34" charset="0"/>
              </a:rPr>
              <a:t>s. </a:t>
            </a:r>
            <a:r>
              <a:rPr lang="en-US" sz="2600" b="0" dirty="0"/>
              <a:t>~3.6 months of 40/hr/week effort assuming 10min/file</a:t>
            </a:r>
          </a:p>
          <a:p>
            <a:pPr marL="342900" indent="-342900">
              <a:buFont typeface="Arial" panose="020B0604020202020204" pitchFamily="34" charset="0"/>
              <a:buChar char="•"/>
            </a:pPr>
            <a:endParaRPr lang="en-US" sz="800" b="0" dirty="0"/>
          </a:p>
          <a:p>
            <a:pPr marL="342900" indent="-342900">
              <a:buFont typeface="Arial" panose="020B0604020202020204" pitchFamily="34" charset="0"/>
              <a:buChar char="•"/>
            </a:pPr>
            <a:r>
              <a:rPr lang="en-US" sz="2600" b="0" dirty="0"/>
              <a:t>Infrastructure supporting both a K-Award and PERF grant – subsequently added new site to IRB and consortium</a:t>
            </a:r>
          </a:p>
          <a:p>
            <a:pPr marL="342900" indent="-342900">
              <a:buFont typeface="Arial" panose="020B0604020202020204" pitchFamily="34" charset="0"/>
              <a:buChar char="•"/>
            </a:pPr>
            <a:endParaRPr lang="en-US" sz="800" b="0" dirty="0"/>
          </a:p>
          <a:p>
            <a:pPr marL="342900" indent="-342900">
              <a:buFont typeface="Arial" panose="020B0604020202020204" pitchFamily="34" charset="0"/>
              <a:buChar char="•"/>
            </a:pPr>
            <a:r>
              <a:rPr lang="en-US" sz="2600" b="0" dirty="0"/>
              <a:t>Two additional grants submitted using PedQuEST infrastructure</a:t>
            </a:r>
          </a:p>
          <a:p>
            <a:pPr marL="342900" indent="-342900">
              <a:buFont typeface="Arial" panose="020B0604020202020204" pitchFamily="34" charset="0"/>
              <a:buChar char="•"/>
            </a:pPr>
            <a:endParaRPr lang="en-US" sz="800" b="0" dirty="0"/>
          </a:p>
          <a:p>
            <a:pPr marL="342900" indent="-342900">
              <a:buFont typeface="Arial" panose="020B0604020202020204" pitchFamily="34" charset="0"/>
              <a:buChar char="•"/>
            </a:pPr>
            <a:r>
              <a:rPr lang="en-US" sz="2600" b="0" dirty="0"/>
              <a:t>Local nodes have processed hundreds of patient EEGs for local studies</a:t>
            </a:r>
          </a:p>
          <a:p>
            <a:pPr marL="342900" indent="-342900">
              <a:buFont typeface="Arial" panose="020B0604020202020204" pitchFamily="34" charset="0"/>
              <a:buChar char="•"/>
            </a:pPr>
            <a:endParaRPr lang="en-US" sz="800" b="0" dirty="0"/>
          </a:p>
          <a:p>
            <a:pPr marL="342900" indent="-342900">
              <a:buFont typeface="Arial" panose="020B0604020202020204" pitchFamily="34" charset="0"/>
              <a:buChar char="•"/>
            </a:pPr>
            <a:r>
              <a:rPr lang="en-US" sz="2600" b="0" dirty="0"/>
              <a:t>Virtual Cloud based access to fully deidentified EEG for visualization across sites and centrally. </a:t>
            </a:r>
          </a:p>
        </p:txBody>
      </p:sp>
      <p:pic>
        <p:nvPicPr>
          <p:cNvPr id="19" name="Picture 18" descr="A logo for a children's national company&#10;&#10;AI-generated content may be incorrect.">
            <a:extLst>
              <a:ext uri="{FF2B5EF4-FFF2-40B4-BE49-F238E27FC236}">
                <a16:creationId xmlns:a16="http://schemas.microsoft.com/office/drawing/2014/main" id="{23EA1011-FBA9-7FDD-9F3F-CBDFC2BB8A3D}"/>
              </a:ext>
            </a:extLst>
          </p:cNvPr>
          <p:cNvPicPr>
            <a:picLocks noChangeAspect="1"/>
          </p:cNvPicPr>
          <p:nvPr/>
        </p:nvPicPr>
        <p:blipFill>
          <a:blip r:embed="rId5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11848" y="-97075"/>
            <a:ext cx="1670910" cy="1670910"/>
          </a:xfrm>
          <a:prstGeom prst="rect">
            <a:avLst/>
          </a:prstGeom>
        </p:spPr>
      </p:pic>
      <p:cxnSp>
        <p:nvCxnSpPr>
          <p:cNvPr id="23" name="Straight Connector 22">
            <a:extLst>
              <a:ext uri="{FF2B5EF4-FFF2-40B4-BE49-F238E27FC236}">
                <a16:creationId xmlns:a16="http://schemas.microsoft.com/office/drawing/2014/main" id="{62D5A9DF-B3D3-28CF-0E6D-48B638E6FA42}"/>
              </a:ext>
            </a:extLst>
          </p:cNvPr>
          <p:cNvCxnSpPr/>
          <p:nvPr/>
        </p:nvCxnSpPr>
        <p:spPr bwMode="auto">
          <a:xfrm>
            <a:off x="8502193" y="4618474"/>
            <a:ext cx="22399731"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63871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AutoShape 401">
            <a:extLst>
              <a:ext uri="{FF2B5EF4-FFF2-40B4-BE49-F238E27FC236}">
                <a16:creationId xmlns:a16="http://schemas.microsoft.com/office/drawing/2014/main" id="{5C98F852-6FE5-5DAB-9822-02155F474AFD}"/>
              </a:ext>
            </a:extLst>
          </p:cNvPr>
          <p:cNvSpPr>
            <a:spLocks noChangeArrowheads="1"/>
          </p:cNvSpPr>
          <p:nvPr/>
        </p:nvSpPr>
        <p:spPr bwMode="auto">
          <a:xfrm>
            <a:off x="8886803" y="152400"/>
            <a:ext cx="21011851" cy="3611017"/>
          </a:xfrm>
          <a:prstGeom prst="roundRect">
            <a:avLst>
              <a:gd name="adj" fmla="val 0"/>
            </a:avLst>
          </a:prstGeom>
          <a:solidFill>
            <a:srgbClr val="005687"/>
          </a:solidFill>
          <a:ln w="9525">
            <a:solidFill>
              <a:srgbClr val="0085A1"/>
            </a:solidFill>
            <a:round/>
            <a:headEnd/>
            <a:tailEnd/>
          </a:ln>
          <a:effectLst/>
        </p:spPr>
        <p:txBody>
          <a:bodyPr wrap="none" anchor="ctr"/>
          <a:lstStyle>
            <a:lvl1pPr>
              <a:defRPr sz="2500" b="1">
                <a:solidFill>
                  <a:schemeClr val="tx1"/>
                </a:solidFill>
                <a:latin typeface="Arial" panose="020B0604020202020204" pitchFamily="34" charset="0"/>
                <a:ea typeface="ヒラギノ角ゴ Pro W3" panose="020B0300000000000000" pitchFamily="34" charset="-128"/>
              </a:defRPr>
            </a:lvl1pPr>
            <a:lvl2pPr marL="742950" indent="-285750">
              <a:defRPr sz="2500" b="1">
                <a:solidFill>
                  <a:schemeClr val="tx1"/>
                </a:solidFill>
                <a:latin typeface="Arial" panose="020B0604020202020204" pitchFamily="34" charset="0"/>
                <a:ea typeface="ヒラギノ角ゴ Pro W3" panose="020B0300000000000000" pitchFamily="34" charset="-128"/>
              </a:defRPr>
            </a:lvl2pPr>
            <a:lvl3pPr marL="1143000" indent="-228600">
              <a:defRPr sz="2500" b="1">
                <a:solidFill>
                  <a:schemeClr val="tx1"/>
                </a:solidFill>
                <a:latin typeface="Arial" panose="020B0604020202020204" pitchFamily="34" charset="0"/>
                <a:ea typeface="ヒラギノ角ゴ Pro W3" panose="020B0300000000000000" pitchFamily="34" charset="-128"/>
              </a:defRPr>
            </a:lvl3pPr>
            <a:lvl4pPr marL="1600200" indent="-228600">
              <a:defRPr sz="2500" b="1">
                <a:solidFill>
                  <a:schemeClr val="tx1"/>
                </a:solidFill>
                <a:latin typeface="Arial" panose="020B0604020202020204" pitchFamily="34" charset="0"/>
                <a:ea typeface="ヒラギノ角ゴ Pro W3" panose="020B0300000000000000" pitchFamily="34" charset="-128"/>
              </a:defRPr>
            </a:lvl4pPr>
            <a:lvl5pPr marL="2057400" indent="-228600">
              <a:defRPr sz="2500" b="1">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9pPr>
          </a:lstStyle>
          <a:p>
            <a:endParaRPr lang="en-US" altLang="en-US" sz="2222">
              <a:latin typeface="+mj-lt"/>
            </a:endParaRPr>
          </a:p>
        </p:txBody>
      </p:sp>
      <p:sp>
        <p:nvSpPr>
          <p:cNvPr id="14338" name="Text Box 402">
            <a:extLst>
              <a:ext uri="{FF2B5EF4-FFF2-40B4-BE49-F238E27FC236}">
                <a16:creationId xmlns:a16="http://schemas.microsoft.com/office/drawing/2014/main" id="{0E97F9BE-E7CA-1A72-CCD2-D64A9652E779}"/>
              </a:ext>
            </a:extLst>
          </p:cNvPr>
          <p:cNvSpPr txBox="1">
            <a:spLocks noChangeArrowheads="1"/>
          </p:cNvSpPr>
          <p:nvPr/>
        </p:nvSpPr>
        <p:spPr bwMode="auto">
          <a:xfrm>
            <a:off x="8977054" y="222643"/>
            <a:ext cx="20835614" cy="2236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81260" tIns="40630" rIns="81260" bIns="40630">
            <a:spAutoFit/>
          </a:bodyPr>
          <a:lstStyle>
            <a:lvl1pPr>
              <a:defRPr sz="2500" b="1">
                <a:solidFill>
                  <a:schemeClr val="tx1"/>
                </a:solidFill>
                <a:latin typeface="Arial" panose="020B0604020202020204" pitchFamily="34" charset="0"/>
                <a:ea typeface="ヒラギノ角ゴ Pro W3" panose="020B0300000000000000" pitchFamily="34" charset="-128"/>
              </a:defRPr>
            </a:lvl1pPr>
            <a:lvl2pPr marL="742950" indent="-285750">
              <a:defRPr sz="2500" b="1">
                <a:solidFill>
                  <a:schemeClr val="tx1"/>
                </a:solidFill>
                <a:latin typeface="Arial" panose="020B0604020202020204" pitchFamily="34" charset="0"/>
                <a:ea typeface="ヒラギノ角ゴ Pro W3" panose="020B0300000000000000" pitchFamily="34" charset="-128"/>
              </a:defRPr>
            </a:lvl2pPr>
            <a:lvl3pPr marL="1143000" indent="-228600">
              <a:defRPr sz="2500" b="1">
                <a:solidFill>
                  <a:schemeClr val="tx1"/>
                </a:solidFill>
                <a:latin typeface="Arial" panose="020B0604020202020204" pitchFamily="34" charset="0"/>
                <a:ea typeface="ヒラギノ角ゴ Pro W3" panose="020B0300000000000000" pitchFamily="34" charset="-128"/>
              </a:defRPr>
            </a:lvl3pPr>
            <a:lvl4pPr marL="1600200" indent="-228600">
              <a:defRPr sz="2500" b="1">
                <a:solidFill>
                  <a:schemeClr val="tx1"/>
                </a:solidFill>
                <a:latin typeface="Arial" panose="020B0604020202020204" pitchFamily="34" charset="0"/>
                <a:ea typeface="ヒラギノ角ゴ Pro W3" panose="020B0300000000000000" pitchFamily="34" charset="-128"/>
              </a:defRPr>
            </a:lvl4pPr>
            <a:lvl5pPr marL="2057400" indent="-228600">
              <a:defRPr sz="2500" b="1">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9pPr>
          </a:lstStyle>
          <a:p>
            <a:pPr algn="ctr"/>
            <a:r>
              <a:rPr lang="en-US" sz="4800" dirty="0">
                <a:solidFill>
                  <a:schemeClr val="bg1"/>
                </a:solidFill>
              </a:rPr>
              <a:t>Development of a multicenter EEG research consortium and data platform to advance Pediatric Quantitative EEG Research</a:t>
            </a:r>
          </a:p>
          <a:p>
            <a:pPr algn="ctr">
              <a:spcBef>
                <a:spcPts val="0"/>
              </a:spcBef>
              <a:spcAft>
                <a:spcPts val="0"/>
              </a:spcAft>
            </a:pPr>
            <a:endParaRPr lang="en-US" sz="4401" dirty="0">
              <a:solidFill>
                <a:schemeClr val="bg1"/>
              </a:solidFill>
              <a:latin typeface="+mj-lt"/>
              <a:ea typeface="Times New Roman" panose="02020603050405020304" pitchFamily="18" charset="0"/>
            </a:endParaRPr>
          </a:p>
        </p:txBody>
      </p:sp>
      <p:sp>
        <p:nvSpPr>
          <p:cNvPr id="14339" name="Text Box 403">
            <a:extLst>
              <a:ext uri="{FF2B5EF4-FFF2-40B4-BE49-F238E27FC236}">
                <a16:creationId xmlns:a16="http://schemas.microsoft.com/office/drawing/2014/main" id="{5C4497A8-F50C-7BB2-3119-F74F2B8E9B35}"/>
              </a:ext>
            </a:extLst>
          </p:cNvPr>
          <p:cNvSpPr txBox="1">
            <a:spLocks noChangeArrowheads="1"/>
          </p:cNvSpPr>
          <p:nvPr/>
        </p:nvSpPr>
        <p:spPr bwMode="auto">
          <a:xfrm>
            <a:off x="8913063" y="1711593"/>
            <a:ext cx="21113992" cy="2051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81260" tIns="40630" rIns="81260" bIns="40630">
            <a:spAutoFit/>
          </a:bodyPr>
          <a:lstStyle>
            <a:lvl1pPr>
              <a:defRPr sz="2500" b="1">
                <a:solidFill>
                  <a:schemeClr val="tx1"/>
                </a:solidFill>
                <a:latin typeface="Arial" panose="020B0604020202020204" pitchFamily="34" charset="0"/>
                <a:ea typeface="ヒラギノ角ゴ Pro W3" panose="020B0300000000000000" pitchFamily="34" charset="-128"/>
              </a:defRPr>
            </a:lvl1pPr>
            <a:lvl2pPr marL="742950" indent="-285750">
              <a:defRPr sz="2500" b="1">
                <a:solidFill>
                  <a:schemeClr val="tx1"/>
                </a:solidFill>
                <a:latin typeface="Arial" panose="020B0604020202020204" pitchFamily="34" charset="0"/>
                <a:ea typeface="ヒラギノ角ゴ Pro W3" panose="020B0300000000000000" pitchFamily="34" charset="-128"/>
              </a:defRPr>
            </a:lvl2pPr>
            <a:lvl3pPr marL="1143000" indent="-228600">
              <a:defRPr sz="2500" b="1">
                <a:solidFill>
                  <a:schemeClr val="tx1"/>
                </a:solidFill>
                <a:latin typeface="Arial" panose="020B0604020202020204" pitchFamily="34" charset="0"/>
                <a:ea typeface="ヒラギノ角ゴ Pro W3" panose="020B0300000000000000" pitchFamily="34" charset="-128"/>
              </a:defRPr>
            </a:lvl3pPr>
            <a:lvl4pPr marL="1600200" indent="-228600">
              <a:defRPr sz="2500" b="1">
                <a:solidFill>
                  <a:schemeClr val="tx1"/>
                </a:solidFill>
                <a:latin typeface="Arial" panose="020B0604020202020204" pitchFamily="34" charset="0"/>
                <a:ea typeface="ヒラギノ角ゴ Pro W3" panose="020B0300000000000000" pitchFamily="34" charset="-128"/>
              </a:defRPr>
            </a:lvl4pPr>
            <a:lvl5pPr marL="2057400" indent="-228600">
              <a:defRPr sz="2500" b="1">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9pPr>
          </a:lstStyle>
          <a:p>
            <a:pPr algn="ctr">
              <a:spcBef>
                <a:spcPts val="0"/>
              </a:spcBef>
            </a:pPr>
            <a:r>
              <a:rPr lang="en-US" dirty="0">
                <a:solidFill>
                  <a:schemeClr val="bg1"/>
                </a:solidFill>
              </a:rPr>
              <a:t>Craig A. Press*</a:t>
            </a:r>
            <a:r>
              <a:rPr lang="en-US" baseline="30000" dirty="0">
                <a:solidFill>
                  <a:schemeClr val="bg1"/>
                </a:solidFill>
              </a:rPr>
              <a:t>1</a:t>
            </a:r>
            <a:r>
              <a:rPr lang="en-US" dirty="0">
                <a:solidFill>
                  <a:schemeClr val="bg1"/>
                </a:solidFill>
              </a:rPr>
              <a:t>, Giulia M. Benedetti*</a:t>
            </a:r>
            <a:r>
              <a:rPr lang="en-US" baseline="30000" dirty="0">
                <a:solidFill>
                  <a:schemeClr val="bg1"/>
                </a:solidFill>
              </a:rPr>
              <a:t>2</a:t>
            </a:r>
            <a:r>
              <a:rPr lang="en-US" dirty="0">
                <a:solidFill>
                  <a:schemeClr val="bg1"/>
                </a:solidFill>
              </a:rPr>
              <a:t>, Dana B. Harrar</a:t>
            </a:r>
            <a:r>
              <a:rPr lang="en-US" baseline="30000" dirty="0">
                <a:solidFill>
                  <a:schemeClr val="bg1"/>
                </a:solidFill>
              </a:rPr>
              <a:t>3</a:t>
            </a:r>
            <a:r>
              <a:rPr lang="en-US" dirty="0">
                <a:solidFill>
                  <a:schemeClr val="bg1"/>
                </a:solidFill>
              </a:rPr>
              <a:t>, Raquel Farias-Moeller</a:t>
            </a:r>
            <a:r>
              <a:rPr lang="en-US" baseline="30000" dirty="0">
                <a:solidFill>
                  <a:schemeClr val="bg1"/>
                </a:solidFill>
              </a:rPr>
              <a:t>4</a:t>
            </a:r>
            <a:r>
              <a:rPr lang="en-US" dirty="0">
                <a:solidFill>
                  <a:schemeClr val="bg1"/>
                </a:solidFill>
              </a:rPr>
              <a:t>, Stuart Tomko</a:t>
            </a:r>
            <a:r>
              <a:rPr lang="en-US" baseline="30000" dirty="0">
                <a:solidFill>
                  <a:schemeClr val="bg1"/>
                </a:solidFill>
              </a:rPr>
              <a:t>5</a:t>
            </a:r>
            <a:r>
              <a:rPr lang="en-US" dirty="0">
                <a:solidFill>
                  <a:schemeClr val="bg1"/>
                </a:solidFill>
              </a:rPr>
              <a:t>, Anuj Jayakar</a:t>
            </a:r>
            <a:r>
              <a:rPr lang="en-US" baseline="30000" dirty="0">
                <a:solidFill>
                  <a:schemeClr val="bg1"/>
                </a:solidFill>
              </a:rPr>
              <a:t>6</a:t>
            </a:r>
            <a:r>
              <a:rPr lang="en-US" dirty="0">
                <a:solidFill>
                  <a:schemeClr val="bg1"/>
                </a:solidFill>
              </a:rPr>
              <a:t>, Brian Appavu</a:t>
            </a:r>
            <a:r>
              <a:rPr lang="en-US" baseline="30000" dirty="0">
                <a:solidFill>
                  <a:schemeClr val="bg1"/>
                </a:solidFill>
              </a:rPr>
              <a:t>7</a:t>
            </a:r>
            <a:r>
              <a:rPr lang="en-US" dirty="0">
                <a:solidFill>
                  <a:schemeClr val="bg1"/>
                </a:solidFill>
              </a:rPr>
              <a:t>, </a:t>
            </a:r>
          </a:p>
          <a:p>
            <a:pPr algn="ctr">
              <a:spcBef>
                <a:spcPts val="0"/>
              </a:spcBef>
            </a:pPr>
            <a:r>
              <a:rPr lang="en-US" dirty="0">
                <a:solidFill>
                  <a:schemeClr val="bg1"/>
                </a:solidFill>
              </a:rPr>
              <a:t>Lindsay A. Morgan</a:t>
            </a:r>
            <a:r>
              <a:rPr lang="en-US" baseline="30000" dirty="0">
                <a:solidFill>
                  <a:schemeClr val="bg1"/>
                </a:solidFill>
              </a:rPr>
              <a:t>8</a:t>
            </a:r>
            <a:r>
              <a:rPr lang="en-US" dirty="0">
                <a:solidFill>
                  <a:schemeClr val="bg1"/>
                </a:solidFill>
              </a:rPr>
              <a:t>, Carlos Castillo-Pinto</a:t>
            </a:r>
            <a:r>
              <a:rPr lang="en-US" baseline="30000" dirty="0">
                <a:solidFill>
                  <a:schemeClr val="bg1"/>
                </a:solidFill>
              </a:rPr>
              <a:t>8</a:t>
            </a:r>
            <a:r>
              <a:rPr lang="en-US" dirty="0">
                <a:solidFill>
                  <a:schemeClr val="bg1"/>
                </a:solidFill>
              </a:rPr>
              <a:t>, Ajay X. Thomas</a:t>
            </a:r>
            <a:r>
              <a:rPr lang="en-US" baseline="30000" dirty="0">
                <a:solidFill>
                  <a:schemeClr val="bg1"/>
                </a:solidFill>
              </a:rPr>
              <a:t>9</a:t>
            </a:r>
            <a:r>
              <a:rPr lang="en-US" dirty="0">
                <a:solidFill>
                  <a:schemeClr val="bg1"/>
                </a:solidFill>
              </a:rPr>
              <a:t>, Stephanie MD Rau</a:t>
            </a:r>
            <a:r>
              <a:rPr lang="en-US" baseline="30000" dirty="0">
                <a:solidFill>
                  <a:schemeClr val="bg1"/>
                </a:solidFill>
              </a:rPr>
              <a:t>2</a:t>
            </a:r>
            <a:r>
              <a:rPr lang="en-US" dirty="0">
                <a:solidFill>
                  <a:schemeClr val="bg1"/>
                </a:solidFill>
              </a:rPr>
              <a:t>, Maelyn Fulton</a:t>
            </a:r>
            <a:r>
              <a:rPr lang="en-US" baseline="30000" dirty="0">
                <a:solidFill>
                  <a:schemeClr val="bg1"/>
                </a:solidFill>
              </a:rPr>
              <a:t>2</a:t>
            </a:r>
            <a:r>
              <a:rPr lang="en-US" dirty="0">
                <a:solidFill>
                  <a:schemeClr val="bg1"/>
                </a:solidFill>
              </a:rPr>
              <a:t>, Darshana Parikh</a:t>
            </a:r>
            <a:r>
              <a:rPr lang="en-US" baseline="30000" dirty="0">
                <a:solidFill>
                  <a:schemeClr val="bg1"/>
                </a:solidFill>
              </a:rPr>
              <a:t>1</a:t>
            </a:r>
            <a:r>
              <a:rPr lang="en-US" dirty="0">
                <a:solidFill>
                  <a:schemeClr val="bg1"/>
                </a:solidFill>
              </a:rPr>
              <a:t>, </a:t>
            </a:r>
          </a:p>
          <a:p>
            <a:pPr algn="ctr">
              <a:spcBef>
                <a:spcPts val="0"/>
              </a:spcBef>
            </a:pPr>
            <a:r>
              <a:rPr lang="en-US" dirty="0">
                <a:solidFill>
                  <a:schemeClr val="bg1"/>
                </a:solidFill>
              </a:rPr>
              <a:t>Nicholas S. Abend</a:t>
            </a:r>
            <a:r>
              <a:rPr lang="en-US" baseline="30000" dirty="0">
                <a:solidFill>
                  <a:schemeClr val="bg1"/>
                </a:solidFill>
              </a:rPr>
              <a:t>1</a:t>
            </a:r>
            <a:r>
              <a:rPr lang="en-US" dirty="0">
                <a:solidFill>
                  <a:schemeClr val="bg1"/>
                </a:solidFill>
              </a:rPr>
              <a:t>, Cecil Hahn</a:t>
            </a:r>
            <a:r>
              <a:rPr lang="en-US" baseline="30000" dirty="0">
                <a:solidFill>
                  <a:schemeClr val="bg1"/>
                </a:solidFill>
              </a:rPr>
              <a:t>10</a:t>
            </a:r>
            <a:r>
              <a:rPr lang="en-US" dirty="0">
                <a:solidFill>
                  <a:schemeClr val="bg1"/>
                </a:solidFill>
              </a:rPr>
              <a:t>, James Riviello</a:t>
            </a:r>
            <a:r>
              <a:rPr lang="en-US" baseline="30000" dirty="0">
                <a:solidFill>
                  <a:schemeClr val="bg1"/>
                </a:solidFill>
              </a:rPr>
              <a:t>9</a:t>
            </a:r>
            <a:r>
              <a:rPr lang="en-US" dirty="0">
                <a:solidFill>
                  <a:schemeClr val="bg1"/>
                </a:solidFill>
              </a:rPr>
              <a:t>, Rishi Ganesan</a:t>
            </a:r>
            <a:r>
              <a:rPr lang="en-US" baseline="30000" dirty="0">
                <a:solidFill>
                  <a:schemeClr val="bg1"/>
                </a:solidFill>
              </a:rPr>
              <a:t>11</a:t>
            </a:r>
            <a:r>
              <a:rPr lang="en-US" dirty="0">
                <a:solidFill>
                  <a:schemeClr val="bg1"/>
                </a:solidFill>
              </a:rPr>
              <a:t>, Darrell De Freitas</a:t>
            </a:r>
            <a:r>
              <a:rPr lang="en-US" baseline="30000" dirty="0">
                <a:solidFill>
                  <a:schemeClr val="bg1"/>
                </a:solidFill>
              </a:rPr>
              <a:t>12</a:t>
            </a:r>
            <a:r>
              <a:rPr lang="en-US" dirty="0">
                <a:solidFill>
                  <a:schemeClr val="bg1"/>
                </a:solidFill>
              </a:rPr>
              <a:t>, Yomi Dare</a:t>
            </a:r>
            <a:r>
              <a:rPr lang="en-US" baseline="30000" dirty="0">
                <a:solidFill>
                  <a:schemeClr val="bg1"/>
                </a:solidFill>
              </a:rPr>
              <a:t>12</a:t>
            </a:r>
            <a:r>
              <a:rPr lang="en-US" dirty="0">
                <a:solidFill>
                  <a:schemeClr val="bg1"/>
                </a:solidFill>
              </a:rPr>
              <a:t>, Joost Wagenaar</a:t>
            </a:r>
            <a:r>
              <a:rPr lang="en-US" baseline="30000" dirty="0">
                <a:solidFill>
                  <a:schemeClr val="bg1"/>
                </a:solidFill>
              </a:rPr>
              <a:t>12</a:t>
            </a:r>
            <a:r>
              <a:rPr lang="en-US" sz="2800" dirty="0">
                <a:solidFill>
                  <a:schemeClr val="bg1"/>
                </a:solidFill>
              </a:rPr>
              <a:t> </a:t>
            </a:r>
          </a:p>
          <a:p>
            <a:pPr algn="ctr">
              <a:spcBef>
                <a:spcPct val="50000"/>
              </a:spcBef>
            </a:pPr>
            <a:endParaRPr lang="en-US" sz="800" baseline="30000" dirty="0">
              <a:solidFill>
                <a:schemeClr val="bg1"/>
              </a:solidFill>
              <a:latin typeface="+mj-lt"/>
            </a:endParaRPr>
          </a:p>
          <a:p>
            <a:r>
              <a:rPr lang="en-US" sz="1400" dirty="0">
                <a:solidFill>
                  <a:schemeClr val="bg1"/>
                </a:solidFill>
              </a:rPr>
              <a:t>1. Children’s Hospital of Philadelphia, University of Pennsylvania; 2. C. S. Mott Children’s Hospital, University of Michigan; 3. Children’s National Hospital, George Washington University School of Medicine; 4. Children’s Wisconsin, Medical College of Wisconsin; 5. St. Louis Children’s Hospital, Washington University School of Medicine; 6. Nicklaus Children’s Hospital; 7. Phoenix Children’s Hospital, University of Arizona College of Medicine Phoenix; 8. Seattle Children’s Hospital, University of Washington; 9. Texas Children’s Hospital, Baylor College of Medicine; 10. The Hospital for Sick Children, University of Toronto; 11. Children’s Hospital at London Health Sciences Centre, Western University; 12. University of Pennsylvania.</a:t>
            </a:r>
          </a:p>
        </p:txBody>
      </p:sp>
      <p:sp>
        <p:nvSpPr>
          <p:cNvPr id="14343" name="TextBox 8">
            <a:extLst>
              <a:ext uri="{FF2B5EF4-FFF2-40B4-BE49-F238E27FC236}">
                <a16:creationId xmlns:a16="http://schemas.microsoft.com/office/drawing/2014/main" id="{C3A2D38E-2345-2FDD-FEF3-24142109018D}"/>
              </a:ext>
            </a:extLst>
          </p:cNvPr>
          <p:cNvSpPr txBox="1">
            <a:spLocks noChangeArrowheads="1"/>
          </p:cNvSpPr>
          <p:nvPr/>
        </p:nvSpPr>
        <p:spPr bwMode="auto">
          <a:xfrm>
            <a:off x="259499" y="4033699"/>
            <a:ext cx="7857067" cy="584775"/>
          </a:xfrm>
          <a:prstGeom prst="rect">
            <a:avLst/>
          </a:prstGeom>
          <a:solidFill>
            <a:srgbClr val="005687"/>
          </a:solidFill>
          <a:ln>
            <a:noFill/>
          </a:ln>
        </p:spPr>
        <p:txBody>
          <a:bodyPr>
            <a:spAutoFit/>
          </a:bodyPr>
          <a:lstStyle>
            <a:lvl1pPr>
              <a:defRPr sz="2500" b="1">
                <a:solidFill>
                  <a:schemeClr val="tx1"/>
                </a:solidFill>
                <a:latin typeface="Arial" panose="020B0604020202020204" pitchFamily="34" charset="0"/>
                <a:ea typeface="ヒラギノ角ゴ Pro W3" panose="020B0300000000000000" pitchFamily="34" charset="-128"/>
              </a:defRPr>
            </a:lvl1pPr>
            <a:lvl2pPr marL="742950" indent="-285750">
              <a:defRPr sz="2500" b="1">
                <a:solidFill>
                  <a:schemeClr val="tx1"/>
                </a:solidFill>
                <a:latin typeface="Arial" panose="020B0604020202020204" pitchFamily="34" charset="0"/>
                <a:ea typeface="ヒラギノ角ゴ Pro W3" panose="020B0300000000000000" pitchFamily="34" charset="-128"/>
              </a:defRPr>
            </a:lvl2pPr>
            <a:lvl3pPr marL="1143000" indent="-228600">
              <a:defRPr sz="2500" b="1">
                <a:solidFill>
                  <a:schemeClr val="tx1"/>
                </a:solidFill>
                <a:latin typeface="Arial" panose="020B0604020202020204" pitchFamily="34" charset="0"/>
                <a:ea typeface="ヒラギノ角ゴ Pro W3" panose="020B0300000000000000" pitchFamily="34" charset="-128"/>
              </a:defRPr>
            </a:lvl3pPr>
            <a:lvl4pPr marL="1600200" indent="-228600">
              <a:defRPr sz="2500" b="1">
                <a:solidFill>
                  <a:schemeClr val="tx1"/>
                </a:solidFill>
                <a:latin typeface="Arial" panose="020B0604020202020204" pitchFamily="34" charset="0"/>
                <a:ea typeface="ヒラギノ角ゴ Pro W3" panose="020B0300000000000000" pitchFamily="34" charset="-128"/>
              </a:defRPr>
            </a:lvl4pPr>
            <a:lvl5pPr marL="2057400" indent="-228600">
              <a:defRPr sz="2500" b="1">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9pPr>
          </a:lstStyle>
          <a:p>
            <a:pPr algn="ctr"/>
            <a:r>
              <a:rPr lang="en-US" altLang="en-US" sz="3200" dirty="0">
                <a:solidFill>
                  <a:schemeClr val="bg1"/>
                </a:solidFill>
                <a:latin typeface="+mj-lt"/>
              </a:rPr>
              <a:t>RATIONALE</a:t>
            </a:r>
          </a:p>
        </p:txBody>
      </p:sp>
      <p:sp>
        <p:nvSpPr>
          <p:cNvPr id="14346" name="TextBox 13">
            <a:extLst>
              <a:ext uri="{FF2B5EF4-FFF2-40B4-BE49-F238E27FC236}">
                <a16:creationId xmlns:a16="http://schemas.microsoft.com/office/drawing/2014/main" id="{AF22BD3D-621F-E0CA-935E-72FC01708B2A}"/>
              </a:ext>
            </a:extLst>
          </p:cNvPr>
          <p:cNvSpPr txBox="1">
            <a:spLocks noChangeArrowheads="1"/>
          </p:cNvSpPr>
          <p:nvPr/>
        </p:nvSpPr>
        <p:spPr bwMode="auto">
          <a:xfrm>
            <a:off x="203719" y="8430466"/>
            <a:ext cx="7857067" cy="584775"/>
          </a:xfrm>
          <a:prstGeom prst="rect">
            <a:avLst/>
          </a:prstGeom>
          <a:solidFill>
            <a:srgbClr val="005687"/>
          </a:solidFill>
          <a:ln>
            <a:noFill/>
          </a:ln>
        </p:spPr>
        <p:txBody>
          <a:bodyPr>
            <a:spAutoFit/>
          </a:bodyPr>
          <a:lstStyle>
            <a:lvl1pPr>
              <a:defRPr sz="2500" b="1">
                <a:solidFill>
                  <a:schemeClr val="tx1"/>
                </a:solidFill>
                <a:latin typeface="Arial" panose="020B0604020202020204" pitchFamily="34" charset="0"/>
                <a:ea typeface="ヒラギノ角ゴ Pro W3" panose="020B0300000000000000" pitchFamily="34" charset="-128"/>
              </a:defRPr>
            </a:lvl1pPr>
            <a:lvl2pPr marL="742950" indent="-285750">
              <a:defRPr sz="2500" b="1">
                <a:solidFill>
                  <a:schemeClr val="tx1"/>
                </a:solidFill>
                <a:latin typeface="Arial" panose="020B0604020202020204" pitchFamily="34" charset="0"/>
                <a:ea typeface="ヒラギノ角ゴ Pro W3" panose="020B0300000000000000" pitchFamily="34" charset="-128"/>
              </a:defRPr>
            </a:lvl2pPr>
            <a:lvl3pPr marL="1143000" indent="-228600">
              <a:defRPr sz="2500" b="1">
                <a:solidFill>
                  <a:schemeClr val="tx1"/>
                </a:solidFill>
                <a:latin typeface="Arial" panose="020B0604020202020204" pitchFamily="34" charset="0"/>
                <a:ea typeface="ヒラギノ角ゴ Pro W3" panose="020B0300000000000000" pitchFamily="34" charset="-128"/>
              </a:defRPr>
            </a:lvl3pPr>
            <a:lvl4pPr marL="1600200" indent="-228600">
              <a:defRPr sz="2500" b="1">
                <a:solidFill>
                  <a:schemeClr val="tx1"/>
                </a:solidFill>
                <a:latin typeface="Arial" panose="020B0604020202020204" pitchFamily="34" charset="0"/>
                <a:ea typeface="ヒラギノ角ゴ Pro W3" panose="020B0300000000000000" pitchFamily="34" charset="-128"/>
              </a:defRPr>
            </a:lvl4pPr>
            <a:lvl5pPr marL="2057400" indent="-228600">
              <a:defRPr sz="2500" b="1">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9pPr>
          </a:lstStyle>
          <a:p>
            <a:pPr algn="ctr"/>
            <a:r>
              <a:rPr lang="en-US" altLang="en-US" sz="3200" dirty="0">
                <a:solidFill>
                  <a:schemeClr val="bg1"/>
                </a:solidFill>
                <a:latin typeface="+mj-lt"/>
              </a:rPr>
              <a:t>METHODS</a:t>
            </a:r>
          </a:p>
        </p:txBody>
      </p:sp>
      <p:sp>
        <p:nvSpPr>
          <p:cNvPr id="14347" name="TextBox 14">
            <a:extLst>
              <a:ext uri="{FF2B5EF4-FFF2-40B4-BE49-F238E27FC236}">
                <a16:creationId xmlns:a16="http://schemas.microsoft.com/office/drawing/2014/main" id="{75236AD6-0850-E481-5B78-1A6690524612}"/>
              </a:ext>
            </a:extLst>
          </p:cNvPr>
          <p:cNvSpPr txBox="1">
            <a:spLocks noChangeArrowheads="1"/>
          </p:cNvSpPr>
          <p:nvPr/>
        </p:nvSpPr>
        <p:spPr bwMode="auto">
          <a:xfrm>
            <a:off x="50910" y="13441088"/>
            <a:ext cx="27477343" cy="584775"/>
          </a:xfrm>
          <a:prstGeom prst="rect">
            <a:avLst/>
          </a:prstGeom>
          <a:solidFill>
            <a:srgbClr val="005687"/>
          </a:solidFill>
          <a:ln>
            <a:noFill/>
          </a:ln>
        </p:spPr>
        <p:txBody>
          <a:bodyPr wrap="square">
            <a:spAutoFit/>
          </a:bodyPr>
          <a:lstStyle>
            <a:lvl1pPr>
              <a:defRPr sz="2500" b="1">
                <a:solidFill>
                  <a:schemeClr val="tx1"/>
                </a:solidFill>
                <a:latin typeface="Arial" panose="020B0604020202020204" pitchFamily="34" charset="0"/>
                <a:ea typeface="ヒラギノ角ゴ Pro W3" panose="020B0300000000000000" pitchFamily="34" charset="-128"/>
              </a:defRPr>
            </a:lvl1pPr>
            <a:lvl2pPr marL="742950" indent="-285750">
              <a:defRPr sz="2500" b="1">
                <a:solidFill>
                  <a:schemeClr val="tx1"/>
                </a:solidFill>
                <a:latin typeface="Arial" panose="020B0604020202020204" pitchFamily="34" charset="0"/>
                <a:ea typeface="ヒラギノ角ゴ Pro W3" panose="020B0300000000000000" pitchFamily="34" charset="-128"/>
              </a:defRPr>
            </a:lvl2pPr>
            <a:lvl3pPr marL="1143000" indent="-228600">
              <a:defRPr sz="2500" b="1">
                <a:solidFill>
                  <a:schemeClr val="tx1"/>
                </a:solidFill>
                <a:latin typeface="Arial" panose="020B0604020202020204" pitchFamily="34" charset="0"/>
                <a:ea typeface="ヒラギノ角ゴ Pro W3" panose="020B0300000000000000" pitchFamily="34" charset="-128"/>
              </a:defRPr>
            </a:lvl3pPr>
            <a:lvl4pPr marL="1600200" indent="-228600">
              <a:defRPr sz="2500" b="1">
                <a:solidFill>
                  <a:schemeClr val="tx1"/>
                </a:solidFill>
                <a:latin typeface="Arial" panose="020B0604020202020204" pitchFamily="34" charset="0"/>
                <a:ea typeface="ヒラギノ角ゴ Pro W3" panose="020B0300000000000000" pitchFamily="34" charset="-128"/>
              </a:defRPr>
            </a:lvl4pPr>
            <a:lvl5pPr marL="2057400" indent="-228600">
              <a:defRPr sz="2500" b="1">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9pPr>
          </a:lstStyle>
          <a:p>
            <a:pPr algn="ctr"/>
            <a:r>
              <a:rPr lang="en-US" altLang="en-US" sz="3200">
                <a:solidFill>
                  <a:schemeClr val="bg1"/>
                </a:solidFill>
                <a:latin typeface="+mj-lt"/>
              </a:rPr>
              <a:t>RESULTS</a:t>
            </a:r>
          </a:p>
        </p:txBody>
      </p:sp>
      <p:sp>
        <p:nvSpPr>
          <p:cNvPr id="14421" name="TextBox 30">
            <a:extLst>
              <a:ext uri="{FF2B5EF4-FFF2-40B4-BE49-F238E27FC236}">
                <a16:creationId xmlns:a16="http://schemas.microsoft.com/office/drawing/2014/main" id="{231A8FE9-0D97-AAE8-0F66-AE34EE34A5BD}"/>
              </a:ext>
            </a:extLst>
          </p:cNvPr>
          <p:cNvSpPr txBox="1">
            <a:spLocks noChangeArrowheads="1"/>
          </p:cNvSpPr>
          <p:nvPr/>
        </p:nvSpPr>
        <p:spPr bwMode="auto">
          <a:xfrm>
            <a:off x="27732789" y="13441087"/>
            <a:ext cx="11161875" cy="584775"/>
          </a:xfrm>
          <a:prstGeom prst="rect">
            <a:avLst/>
          </a:prstGeom>
          <a:solidFill>
            <a:srgbClr val="005687"/>
          </a:solidFill>
          <a:ln>
            <a:noFill/>
          </a:ln>
        </p:spPr>
        <p:txBody>
          <a:bodyPr wrap="square">
            <a:spAutoFit/>
          </a:bodyPr>
          <a:lstStyle>
            <a:lvl1pPr>
              <a:defRPr sz="2500" b="1">
                <a:solidFill>
                  <a:schemeClr val="tx1"/>
                </a:solidFill>
                <a:latin typeface="Arial" panose="020B0604020202020204" pitchFamily="34" charset="0"/>
                <a:ea typeface="ヒラギノ角ゴ Pro W3" panose="020B0300000000000000" pitchFamily="34" charset="-128"/>
              </a:defRPr>
            </a:lvl1pPr>
            <a:lvl2pPr marL="742950" indent="-285750">
              <a:defRPr sz="2500" b="1">
                <a:solidFill>
                  <a:schemeClr val="tx1"/>
                </a:solidFill>
                <a:latin typeface="Arial" panose="020B0604020202020204" pitchFamily="34" charset="0"/>
                <a:ea typeface="ヒラギノ角ゴ Pro W3" panose="020B0300000000000000" pitchFamily="34" charset="-128"/>
              </a:defRPr>
            </a:lvl2pPr>
            <a:lvl3pPr marL="1143000" indent="-228600">
              <a:defRPr sz="2500" b="1">
                <a:solidFill>
                  <a:schemeClr val="tx1"/>
                </a:solidFill>
                <a:latin typeface="Arial" panose="020B0604020202020204" pitchFamily="34" charset="0"/>
                <a:ea typeface="ヒラギノ角ゴ Pro W3" panose="020B0300000000000000" pitchFamily="34" charset="-128"/>
              </a:defRPr>
            </a:lvl3pPr>
            <a:lvl4pPr marL="1600200" indent="-228600">
              <a:defRPr sz="2500" b="1">
                <a:solidFill>
                  <a:schemeClr val="tx1"/>
                </a:solidFill>
                <a:latin typeface="Arial" panose="020B0604020202020204" pitchFamily="34" charset="0"/>
                <a:ea typeface="ヒラギノ角ゴ Pro W3" panose="020B0300000000000000" pitchFamily="34" charset="-128"/>
              </a:defRPr>
            </a:lvl4pPr>
            <a:lvl5pPr marL="2057400" indent="-228600">
              <a:defRPr sz="2500" b="1">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9pPr>
          </a:lstStyle>
          <a:p>
            <a:pPr algn="ctr"/>
            <a:r>
              <a:rPr lang="en-US" altLang="en-US" sz="3200" dirty="0">
                <a:solidFill>
                  <a:schemeClr val="bg1"/>
                </a:solidFill>
                <a:latin typeface="+mj-lt"/>
              </a:rPr>
              <a:t>CONCLUSIONS</a:t>
            </a:r>
          </a:p>
        </p:txBody>
      </p:sp>
      <p:pic>
        <p:nvPicPr>
          <p:cNvPr id="3" name="Picture 2" descr="Logo&#10;&#10;Description automatically generated">
            <a:extLst>
              <a:ext uri="{FF2B5EF4-FFF2-40B4-BE49-F238E27FC236}">
                <a16:creationId xmlns:a16="http://schemas.microsoft.com/office/drawing/2014/main" id="{AE649FBB-6D14-A633-247B-52D8848B5C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185" y="175806"/>
            <a:ext cx="3505612" cy="1836942"/>
          </a:xfrm>
          <a:prstGeom prst="rect">
            <a:avLst/>
          </a:prstGeom>
        </p:spPr>
      </p:pic>
      <p:pic>
        <p:nvPicPr>
          <p:cNvPr id="7" name="Picture 6" descr="Logo, company name&#10;&#10;Description automatically generated">
            <a:extLst>
              <a:ext uri="{FF2B5EF4-FFF2-40B4-BE49-F238E27FC236}">
                <a16:creationId xmlns:a16="http://schemas.microsoft.com/office/drawing/2014/main" id="{53CD0E1B-2030-3D7D-D4CB-47F053AE61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26048" y="96845"/>
            <a:ext cx="1966276" cy="1966276"/>
          </a:xfrm>
          <a:prstGeom prst="rect">
            <a:avLst/>
          </a:prstGeom>
        </p:spPr>
      </p:pic>
      <p:pic>
        <p:nvPicPr>
          <p:cNvPr id="14344" name="Picture 14343">
            <a:extLst>
              <a:ext uri="{FF2B5EF4-FFF2-40B4-BE49-F238E27FC236}">
                <a16:creationId xmlns:a16="http://schemas.microsoft.com/office/drawing/2014/main" id="{1C8E1A2F-BE7C-F048-42E7-45D284911FF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446946" y="1401426"/>
            <a:ext cx="2274606" cy="1131644"/>
          </a:xfrm>
          <a:prstGeom prst="rect">
            <a:avLst/>
          </a:prstGeom>
        </p:spPr>
      </p:pic>
      <p:sp>
        <p:nvSpPr>
          <p:cNvPr id="37" name="TextBox 36">
            <a:extLst>
              <a:ext uri="{FF2B5EF4-FFF2-40B4-BE49-F238E27FC236}">
                <a16:creationId xmlns:a16="http://schemas.microsoft.com/office/drawing/2014/main" id="{3AEDFF64-E94C-DF35-45AD-D35CAFBE44D7}"/>
              </a:ext>
            </a:extLst>
          </p:cNvPr>
          <p:cNvSpPr txBox="1"/>
          <p:nvPr/>
        </p:nvSpPr>
        <p:spPr>
          <a:xfrm>
            <a:off x="34261288" y="1060174"/>
            <a:ext cx="184731" cy="434286"/>
          </a:xfrm>
          <a:prstGeom prst="rect">
            <a:avLst/>
          </a:prstGeom>
          <a:noFill/>
        </p:spPr>
        <p:txBody>
          <a:bodyPr wrap="none" rtlCol="0">
            <a:spAutoFit/>
          </a:bodyPr>
          <a:lstStyle/>
          <a:p>
            <a:endParaRPr lang="en-US" sz="2222"/>
          </a:p>
        </p:txBody>
      </p:sp>
      <p:pic>
        <p:nvPicPr>
          <p:cNvPr id="14389" name="Picture 14388" descr="A picture containing logo&#10;&#10;Description automatically generated">
            <a:extLst>
              <a:ext uri="{FF2B5EF4-FFF2-40B4-BE49-F238E27FC236}">
                <a16:creationId xmlns:a16="http://schemas.microsoft.com/office/drawing/2014/main" id="{06A23268-7A69-1999-9082-2895CC97CD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81835" y="1573835"/>
            <a:ext cx="1778488" cy="768146"/>
          </a:xfrm>
          <a:prstGeom prst="rect">
            <a:avLst/>
          </a:prstGeom>
        </p:spPr>
      </p:pic>
      <p:pic>
        <p:nvPicPr>
          <p:cNvPr id="6" name="Picture 5" descr="A logo for a school&#10;&#10;AI-generated content may be incorrect.">
            <a:extLst>
              <a:ext uri="{FF2B5EF4-FFF2-40B4-BE49-F238E27FC236}">
                <a16:creationId xmlns:a16="http://schemas.microsoft.com/office/drawing/2014/main" id="{B32C5855-0993-1D85-60EA-806F2B0153E8}"/>
              </a:ext>
            </a:extLst>
          </p:cNvPr>
          <p:cNvPicPr>
            <a:picLocks noChangeAspect="1"/>
          </p:cNvPicPr>
          <p:nvPr/>
        </p:nvPicPr>
        <p:blipFill>
          <a:blip r:embed="rId7">
            <a:extLst>
              <a:ext uri="{28A0092B-C50C-407E-A947-70E740481C1C}">
                <a14:useLocalDpi xmlns:a14="http://schemas.microsoft.com/office/drawing/2010/main" val="0"/>
              </a:ext>
            </a:extLst>
          </a:blip>
          <a:srcRect l="4407" t="18896" r="5742" b="20395"/>
          <a:stretch>
            <a:fillRect/>
          </a:stretch>
        </p:blipFill>
        <p:spPr>
          <a:xfrm>
            <a:off x="4551793" y="2273497"/>
            <a:ext cx="4107221" cy="1554068"/>
          </a:xfrm>
          <a:prstGeom prst="rect">
            <a:avLst/>
          </a:prstGeom>
        </p:spPr>
      </p:pic>
      <p:pic>
        <p:nvPicPr>
          <p:cNvPr id="12" name="Picture 11" descr="A logo for a hospital&#10;&#10;AI-generated content may be incorrect.">
            <a:extLst>
              <a:ext uri="{FF2B5EF4-FFF2-40B4-BE49-F238E27FC236}">
                <a16:creationId xmlns:a16="http://schemas.microsoft.com/office/drawing/2014/main" id="{2D641198-4EEE-2953-F1AC-6079DAF15E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79820" y="152400"/>
            <a:ext cx="2520971" cy="1089059"/>
          </a:xfrm>
          <a:prstGeom prst="rect">
            <a:avLst/>
          </a:prstGeom>
        </p:spPr>
      </p:pic>
      <p:pic>
        <p:nvPicPr>
          <p:cNvPr id="14" name="Picture 13">
            <a:extLst>
              <a:ext uri="{FF2B5EF4-FFF2-40B4-BE49-F238E27FC236}">
                <a16:creationId xmlns:a16="http://schemas.microsoft.com/office/drawing/2014/main" id="{19BED22A-AB7A-E97C-4116-DC4483D026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979525" y="1382084"/>
            <a:ext cx="1737009" cy="792076"/>
          </a:xfrm>
          <a:prstGeom prst="rect">
            <a:avLst/>
          </a:prstGeom>
        </p:spPr>
      </p:pic>
      <p:pic>
        <p:nvPicPr>
          <p:cNvPr id="16" name="Picture 15">
            <a:extLst>
              <a:ext uri="{FF2B5EF4-FFF2-40B4-BE49-F238E27FC236}">
                <a16:creationId xmlns:a16="http://schemas.microsoft.com/office/drawing/2014/main" id="{496EB3A4-F553-3C2B-34C3-5CFC6D23F3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70614" y="267030"/>
            <a:ext cx="1662620" cy="864929"/>
          </a:xfrm>
          <a:prstGeom prst="rect">
            <a:avLst/>
          </a:prstGeom>
        </p:spPr>
      </p:pic>
      <p:pic>
        <p:nvPicPr>
          <p:cNvPr id="24" name="Picture 23">
            <a:extLst>
              <a:ext uri="{FF2B5EF4-FFF2-40B4-BE49-F238E27FC236}">
                <a16:creationId xmlns:a16="http://schemas.microsoft.com/office/drawing/2014/main" id="{00A013C2-03FA-E391-C584-C0530C36FDF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935505" y="308025"/>
            <a:ext cx="1488849" cy="639740"/>
          </a:xfrm>
          <a:prstGeom prst="rect">
            <a:avLst/>
          </a:prstGeom>
        </p:spPr>
      </p:pic>
      <p:pic>
        <p:nvPicPr>
          <p:cNvPr id="27" name="Picture 26" descr="A logo for a hospital&#10;&#10;AI-generated content may be incorrect.">
            <a:extLst>
              <a:ext uri="{FF2B5EF4-FFF2-40B4-BE49-F238E27FC236}">
                <a16:creationId xmlns:a16="http://schemas.microsoft.com/office/drawing/2014/main" id="{E742E22E-4297-DA25-F39C-897DAEBFFA9D}"/>
              </a:ext>
            </a:extLst>
          </p:cNvPr>
          <p:cNvPicPr>
            <a:picLocks noChangeAspect="1"/>
          </p:cNvPicPr>
          <p:nvPr/>
        </p:nvPicPr>
        <p:blipFill>
          <a:blip r:embed="rId12">
            <a:extLst>
              <a:ext uri="{28A0092B-C50C-407E-A947-70E740481C1C}">
                <a14:useLocalDpi xmlns:a14="http://schemas.microsoft.com/office/drawing/2010/main" val="0"/>
              </a:ext>
            </a:extLst>
          </a:blip>
          <a:srcRect b="15718"/>
          <a:stretch>
            <a:fillRect/>
          </a:stretch>
        </p:blipFill>
        <p:spPr>
          <a:xfrm>
            <a:off x="37230899" y="494522"/>
            <a:ext cx="1524000" cy="792076"/>
          </a:xfrm>
          <a:prstGeom prst="rect">
            <a:avLst/>
          </a:prstGeom>
        </p:spPr>
      </p:pic>
      <p:pic>
        <p:nvPicPr>
          <p:cNvPr id="29" name="Picture 28">
            <a:extLst>
              <a:ext uri="{FF2B5EF4-FFF2-40B4-BE49-F238E27FC236}">
                <a16:creationId xmlns:a16="http://schemas.microsoft.com/office/drawing/2014/main" id="{1F343F14-67DA-1997-F3AD-90E5E0FAA69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042675" y="123350"/>
            <a:ext cx="2741362" cy="509006"/>
          </a:xfrm>
          <a:prstGeom prst="rect">
            <a:avLst/>
          </a:prstGeom>
        </p:spPr>
      </p:pic>
      <p:pic>
        <p:nvPicPr>
          <p:cNvPr id="38" name="Picture 37">
            <a:extLst>
              <a:ext uri="{FF2B5EF4-FFF2-40B4-BE49-F238E27FC236}">
                <a16:creationId xmlns:a16="http://schemas.microsoft.com/office/drawing/2014/main" id="{E2A6C385-19FF-317A-002E-508D7B6EBFB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23354" y="2222701"/>
            <a:ext cx="1517626" cy="1618131"/>
          </a:xfrm>
          <a:prstGeom prst="rect">
            <a:avLst/>
          </a:prstGeom>
        </p:spPr>
      </p:pic>
      <p:pic>
        <p:nvPicPr>
          <p:cNvPr id="44" name="Picture 43">
            <a:extLst>
              <a:ext uri="{FF2B5EF4-FFF2-40B4-BE49-F238E27FC236}">
                <a16:creationId xmlns:a16="http://schemas.microsoft.com/office/drawing/2014/main" id="{AE00E4E3-4D30-65C9-94FF-7C9F6493F45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910" y="2290162"/>
            <a:ext cx="2336800" cy="1511300"/>
          </a:xfrm>
          <a:prstGeom prst="rect">
            <a:avLst/>
          </a:prstGeom>
        </p:spPr>
      </p:pic>
      <p:pic>
        <p:nvPicPr>
          <p:cNvPr id="47" name="Picture 46">
            <a:extLst>
              <a:ext uri="{FF2B5EF4-FFF2-40B4-BE49-F238E27FC236}">
                <a16:creationId xmlns:a16="http://schemas.microsoft.com/office/drawing/2014/main" id="{D647EAF3-3D1F-977A-B682-BB11E125409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68516" y="1459979"/>
            <a:ext cx="2914585" cy="609196"/>
          </a:xfrm>
          <a:prstGeom prst="rect">
            <a:avLst/>
          </a:prstGeom>
        </p:spPr>
      </p:pic>
      <p:pic>
        <p:nvPicPr>
          <p:cNvPr id="14349" name="Picture 14348" descr="A blue and purple text&#10;&#10;AI-generated content may be incorrect.">
            <a:extLst>
              <a:ext uri="{FF2B5EF4-FFF2-40B4-BE49-F238E27FC236}">
                <a16:creationId xmlns:a16="http://schemas.microsoft.com/office/drawing/2014/main" id="{2F52D612-1A1F-6E94-4AFE-A061C36A538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977301" y="2242555"/>
            <a:ext cx="3921760" cy="824182"/>
          </a:xfrm>
          <a:prstGeom prst="rect">
            <a:avLst/>
          </a:prstGeom>
        </p:spPr>
      </p:pic>
      <p:pic>
        <p:nvPicPr>
          <p:cNvPr id="14360" name="Picture 14359">
            <a:extLst>
              <a:ext uri="{FF2B5EF4-FFF2-40B4-BE49-F238E27FC236}">
                <a16:creationId xmlns:a16="http://schemas.microsoft.com/office/drawing/2014/main" id="{FB44D4F9-CEDC-87BB-5E41-A85106C8CFF1}"/>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126443" y="2533070"/>
            <a:ext cx="2286000" cy="1257300"/>
          </a:xfrm>
          <a:prstGeom prst="rect">
            <a:avLst/>
          </a:prstGeom>
        </p:spPr>
      </p:pic>
      <p:pic>
        <p:nvPicPr>
          <p:cNvPr id="14412" name="Picture 14411">
            <a:extLst>
              <a:ext uri="{FF2B5EF4-FFF2-40B4-BE49-F238E27FC236}">
                <a16:creationId xmlns:a16="http://schemas.microsoft.com/office/drawing/2014/main" id="{412F371F-2E02-7474-BEEB-E12B64D843AB}"/>
              </a:ext>
            </a:extLst>
          </p:cNvPr>
          <p:cNvPicPr>
            <a:picLocks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933277" y="2474166"/>
            <a:ext cx="1422400" cy="1422400"/>
          </a:xfrm>
          <a:prstGeom prst="rect">
            <a:avLst/>
          </a:prstGeom>
        </p:spPr>
      </p:pic>
      <p:pic>
        <p:nvPicPr>
          <p:cNvPr id="14416" name="Picture 14415">
            <a:extLst>
              <a:ext uri="{FF2B5EF4-FFF2-40B4-BE49-F238E27FC236}">
                <a16:creationId xmlns:a16="http://schemas.microsoft.com/office/drawing/2014/main" id="{0B04F487-A0D3-404D-06A4-C657EF0350FF}"/>
              </a:ext>
            </a:extLst>
          </p:cNvPr>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193262" y="2515206"/>
            <a:ext cx="2072039" cy="1381359"/>
          </a:xfrm>
          <a:prstGeom prst="rect">
            <a:avLst/>
          </a:prstGeom>
        </p:spPr>
      </p:pic>
      <p:sp>
        <p:nvSpPr>
          <p:cNvPr id="14418" name="TextBox 14417">
            <a:extLst>
              <a:ext uri="{FF2B5EF4-FFF2-40B4-BE49-F238E27FC236}">
                <a16:creationId xmlns:a16="http://schemas.microsoft.com/office/drawing/2014/main" id="{F241DEE2-3DB5-AA18-D836-25CC5D37ADC5}"/>
              </a:ext>
            </a:extLst>
          </p:cNvPr>
          <p:cNvSpPr txBox="1"/>
          <p:nvPr/>
        </p:nvSpPr>
        <p:spPr>
          <a:xfrm>
            <a:off x="273227" y="4871431"/>
            <a:ext cx="7857067" cy="3170099"/>
          </a:xfrm>
          <a:prstGeom prst="rect">
            <a:avLst/>
          </a:prstGeom>
          <a:noFill/>
        </p:spPr>
        <p:txBody>
          <a:bodyPr wrap="square" rtlCol="0">
            <a:spAutoFit/>
          </a:bodyPr>
          <a:lstStyle/>
          <a:p>
            <a:r>
              <a:rPr lang="en-US" b="0" dirty="0"/>
              <a:t>Electroencephalography (EEG) is the most commonly used tool for acute brain monitoring. Quantitative EEG (qEEG) allows quantitative analysis, visualization, and bedside display of EEG data. Challenges to EEG research include de-identification of EEG files, inefficient system to share EEGs, lack of secure data platforms for waveform and clinical data, and non-standardized analytic pipelines.</a:t>
            </a:r>
          </a:p>
        </p:txBody>
      </p:sp>
      <p:sp>
        <p:nvSpPr>
          <p:cNvPr id="14422" name="TextBox 14421">
            <a:extLst>
              <a:ext uri="{FF2B5EF4-FFF2-40B4-BE49-F238E27FC236}">
                <a16:creationId xmlns:a16="http://schemas.microsoft.com/office/drawing/2014/main" id="{874C148E-D74A-07FB-3DC1-01B4611EDD82}"/>
              </a:ext>
            </a:extLst>
          </p:cNvPr>
          <p:cNvSpPr txBox="1"/>
          <p:nvPr/>
        </p:nvSpPr>
        <p:spPr>
          <a:xfrm>
            <a:off x="259499" y="9019549"/>
            <a:ext cx="7857067" cy="4324261"/>
          </a:xfrm>
          <a:prstGeom prst="rect">
            <a:avLst/>
          </a:prstGeom>
          <a:noFill/>
        </p:spPr>
        <p:txBody>
          <a:bodyPr wrap="square">
            <a:spAutoFit/>
          </a:bodyPr>
          <a:lstStyle/>
          <a:p>
            <a:r>
              <a:rPr lang="en-US" dirty="0"/>
              <a:t>10 large pediatric academic centers convened to create a consortium to develop infrastructure for creating: </a:t>
            </a:r>
          </a:p>
          <a:p>
            <a:pPr marL="342900" indent="-342900">
              <a:buFont typeface="Arial" panose="020B0604020202020204" pitchFamily="34" charset="0"/>
              <a:buChar char="•"/>
            </a:pPr>
            <a:r>
              <a:rPr lang="en-US" b="0" dirty="0"/>
              <a:t>R</a:t>
            </a:r>
            <a:r>
              <a:rPr lang="en-US" b="0" dirty="0">
                <a:effectLst/>
                <a:latin typeface="Arial" panose="020B0604020202020204" pitchFamily="34" charset="0"/>
              </a:rPr>
              <a:t>egulatory infrastructure </a:t>
            </a:r>
            <a:r>
              <a:rPr lang="en-US" b="0" dirty="0"/>
              <a:t>connected to and managed within the </a:t>
            </a:r>
            <a:r>
              <a:rPr lang="en-US" b="0" dirty="0">
                <a:effectLst/>
                <a:latin typeface="Arial" panose="020B0604020202020204" pitchFamily="34" charset="0"/>
              </a:rPr>
              <a:t>research consortium, the Pediatric Quantitative EEG Strategic Taskforce (PedQuEST); </a:t>
            </a:r>
            <a:endParaRPr lang="en-US" b="0" dirty="0"/>
          </a:p>
          <a:p>
            <a:pPr marL="342900" indent="-342900">
              <a:buFont typeface="Arial" panose="020B0604020202020204" pitchFamily="34" charset="0"/>
              <a:buChar char="•"/>
            </a:pPr>
            <a:r>
              <a:rPr lang="en-US" b="0" dirty="0"/>
              <a:t>D</a:t>
            </a:r>
            <a:r>
              <a:rPr lang="en-US" b="0" dirty="0">
                <a:effectLst/>
                <a:latin typeface="Arial" panose="020B0604020202020204" pitchFamily="34" charset="0"/>
              </a:rPr>
              <a:t>ata extraction pipeline automating EEG data collection, deidentification, and transfer; </a:t>
            </a:r>
          </a:p>
          <a:p>
            <a:pPr marL="342900" indent="-342900">
              <a:buFont typeface="Arial" panose="020B0604020202020204" pitchFamily="34" charset="0"/>
              <a:buChar char="•"/>
            </a:pPr>
            <a:r>
              <a:rPr lang="en-US" b="0" dirty="0"/>
              <a:t>S</a:t>
            </a:r>
            <a:r>
              <a:rPr lang="en-US" b="0" dirty="0">
                <a:effectLst/>
                <a:latin typeface="Arial" panose="020B0604020202020204" pitchFamily="34" charset="0"/>
              </a:rPr>
              <a:t>tate-of-the-art research platform for EEG storage and analysis linked to clinical data.</a:t>
            </a:r>
          </a:p>
        </p:txBody>
      </p:sp>
      <p:sp>
        <p:nvSpPr>
          <p:cNvPr id="14424" name="TextBox 14423">
            <a:extLst>
              <a:ext uri="{FF2B5EF4-FFF2-40B4-BE49-F238E27FC236}">
                <a16:creationId xmlns:a16="http://schemas.microsoft.com/office/drawing/2014/main" id="{7BECE13F-0DA2-50B7-A75B-3AB544315E38}"/>
              </a:ext>
            </a:extLst>
          </p:cNvPr>
          <p:cNvSpPr txBox="1"/>
          <p:nvPr/>
        </p:nvSpPr>
        <p:spPr>
          <a:xfrm>
            <a:off x="87724" y="14042173"/>
            <a:ext cx="7406106" cy="7509748"/>
          </a:xfrm>
          <a:prstGeom prst="rect">
            <a:avLst/>
          </a:prstGeom>
          <a:noFill/>
        </p:spPr>
        <p:txBody>
          <a:bodyPr wrap="square" numCol="1" spcCol="182880">
            <a:spAutoFit/>
          </a:bodyPr>
          <a:lstStyle/>
          <a:p>
            <a:pPr>
              <a:buNone/>
            </a:pPr>
            <a:r>
              <a:rPr lang="en-US" sz="3200" dirty="0">
                <a:effectLst/>
                <a:latin typeface="Arial" panose="020B0604020202020204" pitchFamily="34" charset="0"/>
              </a:rPr>
              <a:t>Regulatory: </a:t>
            </a:r>
          </a:p>
          <a:p>
            <a:pPr>
              <a:buNone/>
            </a:pPr>
            <a:endParaRPr lang="en-US" sz="800" dirty="0">
              <a:effectLst/>
              <a:latin typeface="Arial" panose="020B0604020202020204" pitchFamily="34" charset="0"/>
            </a:endParaRPr>
          </a:p>
          <a:p>
            <a:pPr marL="342900" indent="-342900">
              <a:buFont typeface="Arial" panose="020B0604020202020204" pitchFamily="34" charset="0"/>
              <a:buChar char="•"/>
            </a:pPr>
            <a:r>
              <a:rPr lang="en-US" sz="2600" b="0" dirty="0">
                <a:effectLst/>
                <a:latin typeface="Arial" panose="020B0604020202020204" pitchFamily="34" charset="0"/>
              </a:rPr>
              <a:t>We developed a data sharing agreement and centralized IRB protocol that created the legal and regulatory structure for data sharing between 10 sites, </a:t>
            </a:r>
            <a:r>
              <a:rPr lang="en-US" sz="2600" b="0" dirty="0"/>
              <a:t>a </a:t>
            </a:r>
            <a:r>
              <a:rPr lang="en-US" sz="2600" b="0" dirty="0">
                <a:effectLst/>
                <a:latin typeface="Arial" panose="020B0604020202020204" pitchFamily="34" charset="0"/>
              </a:rPr>
              <a:t>data coordinating center, and a research platform (Fig 1). </a:t>
            </a:r>
          </a:p>
          <a:p>
            <a:pPr marL="342900" indent="-342900">
              <a:buFont typeface="Arial" panose="020B0604020202020204" pitchFamily="34" charset="0"/>
              <a:buChar char="•"/>
            </a:pPr>
            <a:r>
              <a:rPr lang="en-US" sz="2600" b="0" dirty="0">
                <a:effectLst/>
                <a:latin typeface="Arial" panose="020B0604020202020204" pitchFamily="34" charset="0"/>
              </a:rPr>
              <a:t>The agreement outlines:</a:t>
            </a:r>
          </a:p>
          <a:p>
            <a:pPr marL="800100" lvl="1" indent="-342900">
              <a:buFont typeface="Arial" panose="020B0604020202020204" pitchFamily="34" charset="0"/>
              <a:buChar char="•"/>
            </a:pPr>
            <a:r>
              <a:rPr lang="en-US" sz="2600" b="0" dirty="0"/>
              <a:t>D</a:t>
            </a:r>
            <a:r>
              <a:rPr lang="en-US" sz="2600" b="0" dirty="0">
                <a:effectLst/>
                <a:latin typeface="Arial" panose="020B0604020202020204" pitchFamily="34" charset="0"/>
              </a:rPr>
              <a:t>ata governance for current/future projects</a:t>
            </a:r>
          </a:p>
          <a:p>
            <a:pPr marL="800100" lvl="1" indent="-342900">
              <a:buFont typeface="Arial" panose="020B0604020202020204" pitchFamily="34" charset="0"/>
              <a:buChar char="•"/>
            </a:pPr>
            <a:r>
              <a:rPr lang="en-US" sz="2600" b="0" dirty="0"/>
              <a:t>D</a:t>
            </a:r>
            <a:r>
              <a:rPr lang="en-US" sz="2600" b="0" dirty="0">
                <a:effectLst/>
                <a:latin typeface="Arial" panose="020B0604020202020204" pitchFamily="34" charset="0"/>
              </a:rPr>
              <a:t>efines a Scientific Committee for evaluating and approving studies using consortium </a:t>
            </a:r>
            <a:r>
              <a:rPr lang="en-US" sz="2600" b="0" dirty="0"/>
              <a:t>data to ensure data safety and high-quality research. </a:t>
            </a:r>
            <a:endParaRPr lang="en-US" sz="2600" b="0" dirty="0">
              <a:effectLst/>
              <a:latin typeface="Arial" panose="020B0604020202020204" pitchFamily="34" charset="0"/>
            </a:endParaRPr>
          </a:p>
          <a:p>
            <a:pPr marL="800100" lvl="1" indent="-342900">
              <a:buFont typeface="Arial" panose="020B0604020202020204" pitchFamily="34" charset="0"/>
              <a:buChar char="•"/>
            </a:pPr>
            <a:r>
              <a:rPr lang="en-US" sz="2600" b="0" dirty="0"/>
              <a:t>C</a:t>
            </a:r>
            <a:r>
              <a:rPr lang="en-US" sz="2600" b="0" dirty="0">
                <a:effectLst/>
                <a:latin typeface="Arial" panose="020B0604020202020204" pitchFamily="34" charset="0"/>
              </a:rPr>
              <a:t>reates pathways for adding new sites and future studies</a:t>
            </a:r>
            <a:endParaRPr lang="en-US" sz="2600" b="0" dirty="0"/>
          </a:p>
          <a:p>
            <a:pPr marL="800100" lvl="1" indent="-342900">
              <a:buFont typeface="Arial" panose="020B0604020202020204" pitchFamily="34" charset="0"/>
              <a:buChar char="•"/>
            </a:pPr>
            <a:r>
              <a:rPr lang="en-US" sz="2600" b="0" dirty="0">
                <a:effectLst/>
                <a:latin typeface="Arial" panose="020B0604020202020204" pitchFamily="34" charset="0"/>
              </a:rPr>
              <a:t>Our Scientific Committee supports scientific project proposals with mentorship and advisory support for investigators embarking on pediatric qEEG research.</a:t>
            </a:r>
          </a:p>
        </p:txBody>
      </p:sp>
      <p:grpSp>
        <p:nvGrpSpPr>
          <p:cNvPr id="14648" name="Group 14647">
            <a:extLst>
              <a:ext uri="{FF2B5EF4-FFF2-40B4-BE49-F238E27FC236}">
                <a16:creationId xmlns:a16="http://schemas.microsoft.com/office/drawing/2014/main" id="{2C95DE10-9FFE-E3DC-7FF8-9326D8547042}"/>
              </a:ext>
            </a:extLst>
          </p:cNvPr>
          <p:cNvGrpSpPr/>
          <p:nvPr/>
        </p:nvGrpSpPr>
        <p:grpSpPr>
          <a:xfrm>
            <a:off x="8440140" y="4641325"/>
            <a:ext cx="15005181" cy="8699380"/>
            <a:chOff x="249128" y="12712134"/>
            <a:chExt cx="16413272" cy="8826384"/>
          </a:xfrm>
        </p:grpSpPr>
        <p:sp>
          <p:nvSpPr>
            <p:cNvPr id="14611" name="TextBox 14610">
              <a:extLst>
                <a:ext uri="{FF2B5EF4-FFF2-40B4-BE49-F238E27FC236}">
                  <a16:creationId xmlns:a16="http://schemas.microsoft.com/office/drawing/2014/main" id="{6367658C-6AEA-DA7F-622A-D01D3E809B0A}"/>
                </a:ext>
              </a:extLst>
            </p:cNvPr>
            <p:cNvSpPr txBox="1"/>
            <p:nvPr/>
          </p:nvSpPr>
          <p:spPr>
            <a:xfrm>
              <a:off x="11779158" y="16409624"/>
              <a:ext cx="4883242" cy="1077218"/>
            </a:xfrm>
            <a:prstGeom prst="rect">
              <a:avLst/>
            </a:prstGeom>
            <a:noFill/>
          </p:spPr>
          <p:txBody>
            <a:bodyPr wrap="square" rtlCol="0">
              <a:spAutoFit/>
            </a:bodyPr>
            <a:lstStyle/>
            <a:p>
              <a:r>
                <a:rPr lang="en-US" sz="1600" b="1" dirty="0"/>
                <a:t>Pennsieve Research Team + pedQuEST PIs, Scientific Committee, and Designated staff</a:t>
              </a:r>
            </a:p>
            <a:p>
              <a:r>
                <a:rPr lang="en-US" sz="1600" dirty="0"/>
                <a:t>  Access to full datasets for data verification, cleaning, and distribution</a:t>
              </a:r>
            </a:p>
          </p:txBody>
        </p:sp>
        <p:sp>
          <p:nvSpPr>
            <p:cNvPr id="14618" name="TextBox 14617">
              <a:extLst>
                <a:ext uri="{FF2B5EF4-FFF2-40B4-BE49-F238E27FC236}">
                  <a16:creationId xmlns:a16="http://schemas.microsoft.com/office/drawing/2014/main" id="{7FA0B419-9EA7-8714-4CAE-A4A6E52266EB}"/>
                </a:ext>
              </a:extLst>
            </p:cNvPr>
            <p:cNvSpPr txBox="1"/>
            <p:nvPr/>
          </p:nvSpPr>
          <p:spPr>
            <a:xfrm>
              <a:off x="11779158" y="20851777"/>
              <a:ext cx="4680042" cy="584775"/>
            </a:xfrm>
            <a:prstGeom prst="rect">
              <a:avLst/>
            </a:prstGeom>
            <a:noFill/>
          </p:spPr>
          <p:txBody>
            <a:bodyPr wrap="square">
              <a:spAutoFit/>
            </a:bodyPr>
            <a:lstStyle/>
            <a:p>
              <a:r>
                <a:rPr lang="en-US" sz="1600" b="1" dirty="0"/>
                <a:t>Approved research team analyzing data external to Pennsieve </a:t>
              </a:r>
            </a:p>
          </p:txBody>
        </p:sp>
        <p:grpSp>
          <p:nvGrpSpPr>
            <p:cNvPr id="14594" name="Group 14593">
              <a:extLst>
                <a:ext uri="{FF2B5EF4-FFF2-40B4-BE49-F238E27FC236}">
                  <a16:creationId xmlns:a16="http://schemas.microsoft.com/office/drawing/2014/main" id="{665D085B-A23C-C186-7375-58A2740CAB8F}"/>
                </a:ext>
              </a:extLst>
            </p:cNvPr>
            <p:cNvGrpSpPr/>
            <p:nvPr/>
          </p:nvGrpSpPr>
          <p:grpSpPr>
            <a:xfrm>
              <a:off x="5429343" y="13901277"/>
              <a:ext cx="3571607" cy="1302253"/>
              <a:chOff x="4216834" y="33040"/>
              <a:chExt cx="2910617" cy="1181201"/>
            </a:xfrm>
          </p:grpSpPr>
          <p:pic>
            <p:nvPicPr>
              <p:cNvPr id="14595" name="Picture 14" descr="REDCap - Penn State Clinical and Translational Science Institute">
                <a:extLst>
                  <a:ext uri="{FF2B5EF4-FFF2-40B4-BE49-F238E27FC236}">
                    <a16:creationId xmlns:a16="http://schemas.microsoft.com/office/drawing/2014/main" id="{698BC68B-6EDB-4F2E-EA18-5B5E4CA49AD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42747" y="637083"/>
                <a:ext cx="1655183" cy="57715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4596" name="Picture 14595">
                <a:extLst>
                  <a:ext uri="{FF2B5EF4-FFF2-40B4-BE49-F238E27FC236}">
                    <a16:creationId xmlns:a16="http://schemas.microsoft.com/office/drawing/2014/main" id="{276A8EC8-8CF3-536C-0D73-80BBEE7CFA47}"/>
                  </a:ext>
                </a:extLst>
              </p:cNvPr>
              <p:cNvPicPr>
                <a:picLocks noChangeAspect="1"/>
              </p:cNvPicPr>
              <p:nvPr/>
            </p:nvPicPr>
            <p:blipFill>
              <a:blip r:embed="rId22"/>
              <a:stretch>
                <a:fillRect/>
              </a:stretch>
            </p:blipFill>
            <p:spPr>
              <a:xfrm>
                <a:off x="4283899" y="33040"/>
                <a:ext cx="2772878" cy="285554"/>
              </a:xfrm>
              <a:prstGeom prst="rect">
                <a:avLst/>
              </a:prstGeom>
            </p:spPr>
          </p:pic>
          <p:sp>
            <p:nvSpPr>
              <p:cNvPr id="14597" name="TextBox 14596">
                <a:extLst>
                  <a:ext uri="{FF2B5EF4-FFF2-40B4-BE49-F238E27FC236}">
                    <a16:creationId xmlns:a16="http://schemas.microsoft.com/office/drawing/2014/main" id="{3B688E79-4AA2-4F17-20C5-25AFABC0162F}"/>
                  </a:ext>
                </a:extLst>
              </p:cNvPr>
              <p:cNvSpPr txBox="1"/>
              <p:nvPr/>
            </p:nvSpPr>
            <p:spPr>
              <a:xfrm>
                <a:off x="4216834" y="263747"/>
                <a:ext cx="2910617" cy="461665"/>
              </a:xfrm>
              <a:prstGeom prst="rect">
                <a:avLst/>
              </a:prstGeom>
              <a:noFill/>
            </p:spPr>
            <p:txBody>
              <a:bodyPr wrap="square" rtlCol="0">
                <a:spAutoFit/>
              </a:bodyPr>
              <a:lstStyle/>
              <a:p>
                <a:pPr algn="ctr"/>
                <a:r>
                  <a:rPr lang="en-US" sz="1200" b="1" dirty="0"/>
                  <a:t>Central Consortium Agreement and Data Coordinating Center</a:t>
                </a:r>
                <a:endParaRPr lang="en-US" sz="1200" dirty="0"/>
              </a:p>
            </p:txBody>
          </p:sp>
        </p:grpSp>
        <p:pic>
          <p:nvPicPr>
            <p:cNvPr id="14598" name="Picture 14597" descr="A picture containing graphical user interface&#10;&#10;Description automatically generated">
              <a:extLst>
                <a:ext uri="{FF2B5EF4-FFF2-40B4-BE49-F238E27FC236}">
                  <a16:creationId xmlns:a16="http://schemas.microsoft.com/office/drawing/2014/main" id="{03515771-2D11-B390-C3E9-0501611908AC}"/>
                </a:ext>
              </a:extLst>
            </p:cNvPr>
            <p:cNvPicPr>
              <a:picLocks noChangeAspect="1"/>
            </p:cNvPicPr>
            <p:nvPr/>
          </p:nvPicPr>
          <p:blipFill>
            <a:blip r:embed="rId23"/>
            <a:stretch>
              <a:fillRect/>
            </a:stretch>
          </p:blipFill>
          <p:spPr>
            <a:xfrm>
              <a:off x="691275" y="15449357"/>
              <a:ext cx="2311696" cy="1729102"/>
            </a:xfrm>
            <a:prstGeom prst="rect">
              <a:avLst/>
            </a:prstGeom>
          </p:spPr>
        </p:pic>
        <p:sp>
          <p:nvSpPr>
            <p:cNvPr id="14599" name="TextBox 14598">
              <a:extLst>
                <a:ext uri="{FF2B5EF4-FFF2-40B4-BE49-F238E27FC236}">
                  <a16:creationId xmlns:a16="http://schemas.microsoft.com/office/drawing/2014/main" id="{2190FBEB-4EFA-4C5E-CED5-BC4FBCA8A898}"/>
                </a:ext>
              </a:extLst>
            </p:cNvPr>
            <p:cNvSpPr txBox="1"/>
            <p:nvPr/>
          </p:nvSpPr>
          <p:spPr>
            <a:xfrm>
              <a:off x="1411276" y="15219594"/>
              <a:ext cx="831035" cy="407182"/>
            </a:xfrm>
            <a:prstGeom prst="rect">
              <a:avLst/>
            </a:prstGeom>
            <a:noFill/>
          </p:spPr>
          <p:txBody>
            <a:bodyPr wrap="none" rtlCol="0">
              <a:spAutoFit/>
            </a:bodyPr>
            <a:lstStyle/>
            <a:p>
              <a:r>
                <a:rPr lang="en-US" dirty="0"/>
                <a:t>Sites</a:t>
              </a:r>
            </a:p>
          </p:txBody>
        </p:sp>
        <p:sp>
          <p:nvSpPr>
            <p:cNvPr id="14600" name="TextBox 14599">
              <a:extLst>
                <a:ext uri="{FF2B5EF4-FFF2-40B4-BE49-F238E27FC236}">
                  <a16:creationId xmlns:a16="http://schemas.microsoft.com/office/drawing/2014/main" id="{BFE4CA05-9BBE-B012-13A5-BBDB8EB99377}"/>
                </a:ext>
              </a:extLst>
            </p:cNvPr>
            <p:cNvSpPr txBox="1"/>
            <p:nvPr/>
          </p:nvSpPr>
          <p:spPr>
            <a:xfrm>
              <a:off x="256018" y="17137732"/>
              <a:ext cx="4241329" cy="1730522"/>
            </a:xfrm>
            <a:prstGeom prst="rect">
              <a:avLst/>
            </a:prstGeom>
            <a:noFill/>
          </p:spPr>
          <p:txBody>
            <a:bodyPr wrap="none" rtlCol="0">
              <a:spAutoFit/>
            </a:bodyPr>
            <a:lstStyle/>
            <a:p>
              <a:r>
                <a:rPr lang="en-US" sz="1600" dirty="0"/>
                <a:t>Coded data with identifiers:</a:t>
              </a:r>
            </a:p>
            <a:p>
              <a:r>
                <a:rPr lang="en-US" sz="1600" dirty="0"/>
                <a:t>	Medical Record Number</a:t>
              </a:r>
            </a:p>
            <a:p>
              <a:r>
                <a:rPr lang="en-US" sz="1600" dirty="0"/>
                <a:t>	Full Name</a:t>
              </a:r>
            </a:p>
            <a:p>
              <a:r>
                <a:rPr lang="en-US" sz="1600" dirty="0"/>
                <a:t>	Date of Birth</a:t>
              </a:r>
            </a:p>
            <a:p>
              <a:r>
                <a:rPr lang="en-US" sz="1600" dirty="0"/>
                <a:t>	Study ID</a:t>
              </a:r>
            </a:p>
            <a:p>
              <a:r>
                <a:rPr lang="en-US" sz="1600" dirty="0"/>
                <a:t>	EEG File Names</a:t>
              </a:r>
            </a:p>
          </p:txBody>
        </p:sp>
        <p:sp>
          <p:nvSpPr>
            <p:cNvPr id="14601" name="TextBox 14600">
              <a:extLst>
                <a:ext uri="{FF2B5EF4-FFF2-40B4-BE49-F238E27FC236}">
                  <a16:creationId xmlns:a16="http://schemas.microsoft.com/office/drawing/2014/main" id="{AD875F37-73C0-6BCC-D667-BA2186B4303B}"/>
                </a:ext>
              </a:extLst>
            </p:cNvPr>
            <p:cNvSpPr txBox="1"/>
            <p:nvPr/>
          </p:nvSpPr>
          <p:spPr>
            <a:xfrm>
              <a:off x="3684215" y="16085277"/>
              <a:ext cx="2704805" cy="836518"/>
            </a:xfrm>
            <a:prstGeom prst="rect">
              <a:avLst/>
            </a:prstGeom>
            <a:noFill/>
          </p:spPr>
          <p:txBody>
            <a:bodyPr wrap="none" rtlCol="0">
              <a:spAutoFit/>
            </a:bodyPr>
            <a:lstStyle/>
            <a:p>
              <a:pPr algn="ctr"/>
              <a:r>
                <a:rPr lang="en-US" sz="1600" dirty="0"/>
                <a:t>Limited Clinical Dataset</a:t>
              </a:r>
            </a:p>
            <a:p>
              <a:pPr algn="ctr"/>
              <a:r>
                <a:rPr lang="en-US" sz="1600" dirty="0"/>
                <a:t>Extracted from EMR </a:t>
              </a:r>
            </a:p>
            <a:p>
              <a:pPr algn="ctr"/>
              <a:r>
                <a:rPr lang="en-US" sz="1600" dirty="0"/>
                <a:t>PHI limited to dates/times</a:t>
              </a:r>
            </a:p>
          </p:txBody>
        </p:sp>
        <p:grpSp>
          <p:nvGrpSpPr>
            <p:cNvPr id="14602" name="Group 14601">
              <a:extLst>
                <a:ext uri="{FF2B5EF4-FFF2-40B4-BE49-F238E27FC236}">
                  <a16:creationId xmlns:a16="http://schemas.microsoft.com/office/drawing/2014/main" id="{8A9FDB17-F422-031F-21E1-C86198BCBEAC}"/>
                </a:ext>
              </a:extLst>
            </p:cNvPr>
            <p:cNvGrpSpPr/>
            <p:nvPr/>
          </p:nvGrpSpPr>
          <p:grpSpPr>
            <a:xfrm>
              <a:off x="6075510" y="17963508"/>
              <a:ext cx="2055979" cy="1735823"/>
              <a:chOff x="4951046" y="4325139"/>
              <a:chExt cx="1675483" cy="1574468"/>
            </a:xfrm>
          </p:grpSpPr>
          <p:pic>
            <p:nvPicPr>
              <p:cNvPr id="14603" name="Graphic 14602" descr="Cloud with solid fill">
                <a:extLst>
                  <a:ext uri="{FF2B5EF4-FFF2-40B4-BE49-F238E27FC236}">
                    <a16:creationId xmlns:a16="http://schemas.microsoft.com/office/drawing/2014/main" id="{0B43D7AA-10F4-BDD8-9C1A-3D916E3385E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51046" y="4325139"/>
                <a:ext cx="1675483" cy="1574468"/>
              </a:xfrm>
              <a:prstGeom prst="rect">
                <a:avLst/>
              </a:prstGeom>
              <a:effectLst>
                <a:innerShdw blurRad="63500" dist="50800" dir="13500000">
                  <a:prstClr val="black">
                    <a:alpha val="50000"/>
                  </a:prstClr>
                </a:innerShdw>
              </a:effectLst>
            </p:spPr>
          </p:pic>
          <p:pic>
            <p:nvPicPr>
              <p:cNvPr id="14604" name="Picture 14603" descr="Pennsieve-Logo-RGB-Large">
                <a:extLst>
                  <a:ext uri="{FF2B5EF4-FFF2-40B4-BE49-F238E27FC236}">
                    <a16:creationId xmlns:a16="http://schemas.microsoft.com/office/drawing/2014/main" id="{F4DF8DB7-49AC-BC6C-1DE7-1EF6C9E41C7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82699" y="5172656"/>
                <a:ext cx="1212176" cy="255062"/>
              </a:xfrm>
              <a:prstGeom prst="rect">
                <a:avLst/>
              </a:prstGeom>
              <a:noFill/>
              <a:extLst>
                <a:ext uri="{909E8E84-426E-40DD-AFC4-6F175D3DCCD1}">
                  <a14:hiddenFill xmlns:a14="http://schemas.microsoft.com/office/drawing/2010/main">
                    <a:solidFill>
                      <a:srgbClr val="FFFFFF"/>
                    </a:solidFill>
                  </a14:hiddenFill>
                </a:ext>
              </a:extLst>
            </p:spPr>
          </p:pic>
        </p:grpSp>
        <p:sp>
          <p:nvSpPr>
            <p:cNvPr id="14605" name="Notched Right Arrow 14604">
              <a:extLst>
                <a:ext uri="{FF2B5EF4-FFF2-40B4-BE49-F238E27FC236}">
                  <a16:creationId xmlns:a16="http://schemas.microsoft.com/office/drawing/2014/main" id="{60FC8B81-CAB1-2AA3-D617-90E565B9BD8E}"/>
                </a:ext>
              </a:extLst>
            </p:cNvPr>
            <p:cNvSpPr/>
            <p:nvPr/>
          </p:nvSpPr>
          <p:spPr>
            <a:xfrm rot="1054271">
              <a:off x="2789227" y="17993938"/>
              <a:ext cx="3448411" cy="657463"/>
            </a:xfrm>
            <a:prstGeom prst="notchedRightArrow">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Transfer</a:t>
              </a:r>
            </a:p>
          </p:txBody>
        </p:sp>
        <p:sp>
          <p:nvSpPr>
            <p:cNvPr id="14606" name="TextBox 14605">
              <a:extLst>
                <a:ext uri="{FF2B5EF4-FFF2-40B4-BE49-F238E27FC236}">
                  <a16:creationId xmlns:a16="http://schemas.microsoft.com/office/drawing/2014/main" id="{CEDF4FE3-433B-F099-278C-95D33410A179}"/>
                </a:ext>
              </a:extLst>
            </p:cNvPr>
            <p:cNvSpPr txBox="1"/>
            <p:nvPr/>
          </p:nvSpPr>
          <p:spPr>
            <a:xfrm>
              <a:off x="2710713" y="18734307"/>
              <a:ext cx="3013898" cy="373250"/>
            </a:xfrm>
            <a:prstGeom prst="rect">
              <a:avLst/>
            </a:prstGeom>
            <a:noFill/>
          </p:spPr>
          <p:txBody>
            <a:bodyPr wrap="none" rtlCol="0">
              <a:spAutoFit/>
            </a:bodyPr>
            <a:lstStyle/>
            <a:p>
              <a:pPr algn="ctr"/>
              <a:r>
                <a:rPr lang="en-US" sz="1600" dirty="0"/>
                <a:t>Deidentified EEG Files*</a:t>
              </a:r>
            </a:p>
          </p:txBody>
        </p:sp>
        <p:sp>
          <p:nvSpPr>
            <p:cNvPr id="14607" name="TextBox 14606">
              <a:extLst>
                <a:ext uri="{FF2B5EF4-FFF2-40B4-BE49-F238E27FC236}">
                  <a16:creationId xmlns:a16="http://schemas.microsoft.com/office/drawing/2014/main" id="{C4470860-6AC9-DE15-35F5-118A74CD2313}"/>
                </a:ext>
              </a:extLst>
            </p:cNvPr>
            <p:cNvSpPr txBox="1"/>
            <p:nvPr/>
          </p:nvSpPr>
          <p:spPr>
            <a:xfrm>
              <a:off x="7080074" y="15876515"/>
              <a:ext cx="1611793" cy="836518"/>
            </a:xfrm>
            <a:prstGeom prst="rect">
              <a:avLst/>
            </a:prstGeom>
            <a:noFill/>
          </p:spPr>
          <p:txBody>
            <a:bodyPr wrap="square" rtlCol="0">
              <a:spAutoFit/>
            </a:bodyPr>
            <a:lstStyle/>
            <a:p>
              <a:pPr algn="ctr"/>
              <a:r>
                <a:rPr lang="en-US" sz="1600" dirty="0"/>
                <a:t>Fully Deidentified Clinical Data</a:t>
              </a:r>
            </a:p>
          </p:txBody>
        </p:sp>
        <p:sp>
          <p:nvSpPr>
            <p:cNvPr id="14608" name="TextBox 14607">
              <a:extLst>
                <a:ext uri="{FF2B5EF4-FFF2-40B4-BE49-F238E27FC236}">
                  <a16:creationId xmlns:a16="http://schemas.microsoft.com/office/drawing/2014/main" id="{3725F79B-AA59-9FCE-4694-5B1DEDA8789B}"/>
                </a:ext>
              </a:extLst>
            </p:cNvPr>
            <p:cNvSpPr txBox="1"/>
            <p:nvPr/>
          </p:nvSpPr>
          <p:spPr>
            <a:xfrm>
              <a:off x="670942" y="20215079"/>
              <a:ext cx="5671670" cy="1323439"/>
            </a:xfrm>
            <a:prstGeom prst="rect">
              <a:avLst/>
            </a:prstGeom>
            <a:noFill/>
            <a:ln>
              <a:solidFill>
                <a:schemeClr val="tx1"/>
              </a:solidFill>
            </a:ln>
          </p:spPr>
          <p:txBody>
            <a:bodyPr wrap="square" rtlCol="0">
              <a:spAutoFit/>
            </a:bodyPr>
            <a:lstStyle/>
            <a:p>
              <a:r>
                <a:rPr lang="en-US" sz="1600" dirty="0"/>
                <a:t>*At a future date where Pennsieve is covered by HIPAA protections, the limited PHI including dates from Michigan and sites may be transferred. This will allow date shifting to be performed in the same platform and avoid the risk of misaligned data. </a:t>
              </a:r>
            </a:p>
          </p:txBody>
        </p:sp>
        <p:sp>
          <p:nvSpPr>
            <p:cNvPr id="14609" name="Notched Right Arrow 14608">
              <a:extLst>
                <a:ext uri="{FF2B5EF4-FFF2-40B4-BE49-F238E27FC236}">
                  <a16:creationId xmlns:a16="http://schemas.microsoft.com/office/drawing/2014/main" id="{8457CB54-C2B9-E8DD-43C8-80F5C1F44567}"/>
                </a:ext>
              </a:extLst>
            </p:cNvPr>
            <p:cNvSpPr/>
            <p:nvPr/>
          </p:nvSpPr>
          <p:spPr>
            <a:xfrm rot="1457563">
              <a:off x="7855340" y="19737005"/>
              <a:ext cx="3930623" cy="657463"/>
            </a:xfrm>
            <a:prstGeom prst="notchedRightArrow">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Transfer</a:t>
              </a:r>
            </a:p>
          </p:txBody>
        </p:sp>
        <p:pic>
          <p:nvPicPr>
            <p:cNvPr id="14610" name="Picture 14609">
              <a:extLst>
                <a:ext uri="{FF2B5EF4-FFF2-40B4-BE49-F238E27FC236}">
                  <a16:creationId xmlns:a16="http://schemas.microsoft.com/office/drawing/2014/main" id="{FA5293F7-E777-8F54-DAB4-17613940A2C7}"/>
                </a:ext>
              </a:extLst>
            </p:cNvPr>
            <p:cNvPicPr>
              <a:picLocks noChangeAspect="1"/>
            </p:cNvPicPr>
            <p:nvPr/>
          </p:nvPicPr>
          <p:blipFill rotWithShape="1">
            <a:blip r:embed="rId26"/>
            <a:srcRect r="7553" b="11245"/>
            <a:stretch/>
          </p:blipFill>
          <p:spPr>
            <a:xfrm>
              <a:off x="11828375" y="15138400"/>
              <a:ext cx="3371976" cy="828547"/>
            </a:xfrm>
            <a:prstGeom prst="rect">
              <a:avLst/>
            </a:prstGeom>
            <a:ln>
              <a:noFill/>
            </a:ln>
          </p:spPr>
        </p:pic>
        <p:pic>
          <p:nvPicPr>
            <p:cNvPr id="14612" name="Picture 14611" descr="A picture containing graphical user interface&#10;&#10;Description automatically generated">
              <a:extLst>
                <a:ext uri="{FF2B5EF4-FFF2-40B4-BE49-F238E27FC236}">
                  <a16:creationId xmlns:a16="http://schemas.microsoft.com/office/drawing/2014/main" id="{69774B1D-DC8E-921E-CBA5-F741D5432CE6}"/>
                </a:ext>
              </a:extLst>
            </p:cNvPr>
            <p:cNvPicPr>
              <a:picLocks noChangeAspect="1"/>
            </p:cNvPicPr>
            <p:nvPr/>
          </p:nvPicPr>
          <p:blipFill>
            <a:blip r:embed="rId23"/>
            <a:stretch>
              <a:fillRect/>
            </a:stretch>
          </p:blipFill>
          <p:spPr>
            <a:xfrm>
              <a:off x="12508501" y="12877841"/>
              <a:ext cx="1835243" cy="1372723"/>
            </a:xfrm>
            <a:prstGeom prst="rect">
              <a:avLst/>
            </a:prstGeom>
          </p:spPr>
        </p:pic>
        <p:sp>
          <p:nvSpPr>
            <p:cNvPr id="14613" name="TextBox 14612">
              <a:extLst>
                <a:ext uri="{FF2B5EF4-FFF2-40B4-BE49-F238E27FC236}">
                  <a16:creationId xmlns:a16="http://schemas.microsoft.com/office/drawing/2014/main" id="{359E14B9-8A23-3309-002F-9F8B4BC771EF}"/>
                </a:ext>
              </a:extLst>
            </p:cNvPr>
            <p:cNvSpPr txBox="1"/>
            <p:nvPr/>
          </p:nvSpPr>
          <p:spPr>
            <a:xfrm>
              <a:off x="11855358" y="14396615"/>
              <a:ext cx="4603840" cy="830997"/>
            </a:xfrm>
            <a:prstGeom prst="rect">
              <a:avLst/>
            </a:prstGeom>
            <a:noFill/>
          </p:spPr>
          <p:txBody>
            <a:bodyPr wrap="square" rtlCol="0">
              <a:spAutoFit/>
            </a:bodyPr>
            <a:lstStyle/>
            <a:p>
              <a:r>
                <a:rPr lang="en-US" sz="1600" b="1" dirty="0"/>
                <a:t>Site Research Team:</a:t>
              </a:r>
            </a:p>
            <a:p>
              <a:r>
                <a:rPr lang="en-US" sz="1600" dirty="0"/>
                <a:t>  Access to own site datasets for data verification, cleaning, and analysis. </a:t>
              </a:r>
            </a:p>
          </p:txBody>
        </p:sp>
        <p:sp>
          <p:nvSpPr>
            <p:cNvPr id="14614" name="TextBox 14613">
              <a:extLst>
                <a:ext uri="{FF2B5EF4-FFF2-40B4-BE49-F238E27FC236}">
                  <a16:creationId xmlns:a16="http://schemas.microsoft.com/office/drawing/2014/main" id="{7D14A3FA-E9B8-34A9-1905-61B296E09DBB}"/>
                </a:ext>
              </a:extLst>
            </p:cNvPr>
            <p:cNvSpPr txBox="1"/>
            <p:nvPr/>
          </p:nvSpPr>
          <p:spPr>
            <a:xfrm>
              <a:off x="11800276" y="18810280"/>
              <a:ext cx="4712415" cy="830997"/>
            </a:xfrm>
            <a:prstGeom prst="rect">
              <a:avLst/>
            </a:prstGeom>
            <a:noFill/>
          </p:spPr>
          <p:txBody>
            <a:bodyPr wrap="square" rtlCol="0">
              <a:spAutoFit/>
            </a:bodyPr>
            <a:lstStyle/>
            <a:p>
              <a:r>
                <a:rPr lang="en-US" sz="1600" b="1" dirty="0"/>
                <a:t>Approved research team using Pennsieve:</a:t>
              </a:r>
            </a:p>
            <a:p>
              <a:r>
                <a:rPr lang="en-US" sz="1600" dirty="0"/>
                <a:t>  Access to multisite de-identified dataset for analysis through Pennsieve</a:t>
              </a:r>
            </a:p>
          </p:txBody>
        </p:sp>
        <p:pic>
          <p:nvPicPr>
            <p:cNvPr id="14615" name="Picture 4" descr="Researchers concept illustration">
              <a:extLst>
                <a:ext uri="{FF2B5EF4-FFF2-40B4-BE49-F238E27FC236}">
                  <a16:creationId xmlns:a16="http://schemas.microsoft.com/office/drawing/2014/main" id="{86150D85-530D-BF11-18D3-1198FBE14528}"/>
                </a:ext>
              </a:extLst>
            </p:cNvPr>
            <p:cNvPicPr>
              <a:picLocks noChangeAspect="1" noChangeArrowheads="1"/>
            </p:cNvPicPr>
            <p:nvPr/>
          </p:nvPicPr>
          <p:blipFill rotWithShape="1">
            <a:blip r:embed="rId27">
              <a:clrChange>
                <a:clrFrom>
                  <a:srgbClr val="FFFFFF"/>
                </a:clrFrom>
                <a:clrTo>
                  <a:srgbClr val="FFFFFF">
                    <a:alpha val="0"/>
                  </a:srgbClr>
                </a:clrTo>
              </a:clrChange>
              <a:extLst>
                <a:ext uri="{28A0092B-C50C-407E-A947-70E740481C1C}">
                  <a14:useLocalDpi xmlns:a14="http://schemas.microsoft.com/office/drawing/2010/main" val="0"/>
                </a:ext>
              </a:extLst>
            </a:blip>
            <a:srcRect l="6999" t="20022" r="11035" b="12511"/>
            <a:stretch/>
          </p:blipFill>
          <p:spPr bwMode="auto">
            <a:xfrm>
              <a:off x="12746162" y="17490439"/>
              <a:ext cx="1565585" cy="1157777"/>
            </a:xfrm>
            <a:prstGeom prst="rect">
              <a:avLst/>
            </a:prstGeom>
            <a:noFill/>
            <a:extLst>
              <a:ext uri="{909E8E84-426E-40DD-AFC4-6F175D3DCCD1}">
                <a14:hiddenFill xmlns:a14="http://schemas.microsoft.com/office/drawing/2010/main">
                  <a:solidFill>
                    <a:srgbClr val="FFFFFF"/>
                  </a:solidFill>
                </a14:hiddenFill>
              </a:ext>
            </a:extLst>
          </p:spPr>
        </p:pic>
        <p:pic>
          <p:nvPicPr>
            <p:cNvPr id="14616" name="Picture 8" descr="Vector business analysis concept people in the meeting work with charts and graphic data visualization   illustration">
              <a:extLst>
                <a:ext uri="{FF2B5EF4-FFF2-40B4-BE49-F238E27FC236}">
                  <a16:creationId xmlns:a16="http://schemas.microsoft.com/office/drawing/2014/main" id="{D8B474D3-26B8-CA88-D2A7-121B9555525F}"/>
                </a:ext>
              </a:extLst>
            </p:cNvPr>
            <p:cNvPicPr>
              <a:picLocks noChangeAspect="1" noChangeArrowheads="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489994" y="19681387"/>
              <a:ext cx="1931253" cy="1388659"/>
            </a:xfrm>
            <a:prstGeom prst="rect">
              <a:avLst/>
            </a:prstGeom>
            <a:noFill/>
            <a:extLst>
              <a:ext uri="{909E8E84-426E-40DD-AFC4-6F175D3DCCD1}">
                <a14:hiddenFill xmlns:a14="http://schemas.microsoft.com/office/drawing/2010/main">
                  <a:solidFill>
                    <a:srgbClr val="FFFFFF"/>
                  </a:solidFill>
                </a14:hiddenFill>
              </a:ext>
            </a:extLst>
          </p:spPr>
        </p:pic>
        <p:sp>
          <p:nvSpPr>
            <p:cNvPr id="14617" name="TextBox 14616">
              <a:extLst>
                <a:ext uri="{FF2B5EF4-FFF2-40B4-BE49-F238E27FC236}">
                  <a16:creationId xmlns:a16="http://schemas.microsoft.com/office/drawing/2014/main" id="{B89949D5-1FEF-9D37-3EA9-06A9183BA1E7}"/>
                </a:ext>
              </a:extLst>
            </p:cNvPr>
            <p:cNvSpPr txBox="1"/>
            <p:nvPr/>
          </p:nvSpPr>
          <p:spPr>
            <a:xfrm>
              <a:off x="8082239" y="20157839"/>
              <a:ext cx="2350965" cy="1187613"/>
            </a:xfrm>
            <a:prstGeom prst="rect">
              <a:avLst/>
            </a:prstGeom>
            <a:noFill/>
          </p:spPr>
          <p:txBody>
            <a:bodyPr wrap="square" rtlCol="0">
              <a:spAutoFit/>
            </a:bodyPr>
            <a:lstStyle/>
            <a:p>
              <a:r>
                <a:rPr lang="en-US" sz="1600" dirty="0"/>
                <a:t>De-identified data transferred to investigators for analysis</a:t>
              </a:r>
            </a:p>
          </p:txBody>
        </p:sp>
        <p:pic>
          <p:nvPicPr>
            <p:cNvPr id="14619" name="Picture 14618" descr="Pennsieve-Logo-RGB-Large">
              <a:extLst>
                <a:ext uri="{FF2B5EF4-FFF2-40B4-BE49-F238E27FC236}">
                  <a16:creationId xmlns:a16="http://schemas.microsoft.com/office/drawing/2014/main" id="{21198701-68E7-BEA7-E8C6-85F41CBFE76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441370" y="15824851"/>
              <a:ext cx="3093248" cy="584774"/>
            </a:xfrm>
            <a:prstGeom prst="rect">
              <a:avLst/>
            </a:prstGeom>
            <a:noFill/>
            <a:extLst>
              <a:ext uri="{909E8E84-426E-40DD-AFC4-6F175D3DCCD1}">
                <a14:hiddenFill xmlns:a14="http://schemas.microsoft.com/office/drawing/2010/main">
                  <a:solidFill>
                    <a:srgbClr val="FFFFFF"/>
                  </a:solidFill>
                </a14:hiddenFill>
              </a:ext>
            </a:extLst>
          </p:spPr>
        </p:pic>
        <p:sp>
          <p:nvSpPr>
            <p:cNvPr id="14620" name="TextBox 14619">
              <a:extLst>
                <a:ext uri="{FF2B5EF4-FFF2-40B4-BE49-F238E27FC236}">
                  <a16:creationId xmlns:a16="http://schemas.microsoft.com/office/drawing/2014/main" id="{9A8D7C1D-A91B-9CBE-E9E9-DC71648C6D91}"/>
                </a:ext>
              </a:extLst>
            </p:cNvPr>
            <p:cNvSpPr txBox="1"/>
            <p:nvPr/>
          </p:nvSpPr>
          <p:spPr>
            <a:xfrm>
              <a:off x="5887124" y="19325960"/>
              <a:ext cx="2432753" cy="588660"/>
            </a:xfrm>
            <a:prstGeom prst="rect">
              <a:avLst/>
            </a:prstGeom>
            <a:noFill/>
          </p:spPr>
          <p:txBody>
            <a:bodyPr wrap="square" rtlCol="0">
              <a:spAutoFit/>
            </a:bodyPr>
            <a:lstStyle/>
            <a:p>
              <a:pPr algn="ctr"/>
              <a:r>
                <a:rPr lang="en-US" sz="1600" dirty="0"/>
                <a:t>Fully Deidentified Clinical and EEG Data</a:t>
              </a:r>
            </a:p>
          </p:txBody>
        </p:sp>
        <p:sp>
          <p:nvSpPr>
            <p:cNvPr id="14621" name="TextBox 14620">
              <a:extLst>
                <a:ext uri="{FF2B5EF4-FFF2-40B4-BE49-F238E27FC236}">
                  <a16:creationId xmlns:a16="http://schemas.microsoft.com/office/drawing/2014/main" id="{EADB9DD5-8EDC-4473-653F-E8014874F753}"/>
                </a:ext>
              </a:extLst>
            </p:cNvPr>
            <p:cNvSpPr txBox="1"/>
            <p:nvPr/>
          </p:nvSpPr>
          <p:spPr>
            <a:xfrm>
              <a:off x="489107" y="12712134"/>
              <a:ext cx="9238233" cy="461665"/>
            </a:xfrm>
            <a:prstGeom prst="rect">
              <a:avLst/>
            </a:prstGeom>
            <a:noFill/>
            <a:ln>
              <a:noFill/>
            </a:ln>
          </p:spPr>
          <p:txBody>
            <a:bodyPr wrap="square" rtlCol="0">
              <a:spAutoFit/>
            </a:bodyPr>
            <a:lstStyle/>
            <a:p>
              <a:r>
                <a:rPr lang="en-US" sz="2400" b="1" dirty="0">
                  <a:latin typeface="Arial" panose="020B0604020202020204" pitchFamily="34" charset="0"/>
                  <a:cs typeface="Arial" panose="020B0604020202020204" pitchFamily="34" charset="0"/>
                </a:rPr>
                <a:t>Figure 1: PedQuEST Data and Regulatory Management </a:t>
              </a:r>
            </a:p>
          </p:txBody>
        </p:sp>
        <p:grpSp>
          <p:nvGrpSpPr>
            <p:cNvPr id="14622" name="Group 14621">
              <a:extLst>
                <a:ext uri="{FF2B5EF4-FFF2-40B4-BE49-F238E27FC236}">
                  <a16:creationId xmlns:a16="http://schemas.microsoft.com/office/drawing/2014/main" id="{F8416FBB-6447-61E6-8A69-CD43A3886283}"/>
                </a:ext>
              </a:extLst>
            </p:cNvPr>
            <p:cNvGrpSpPr/>
            <p:nvPr/>
          </p:nvGrpSpPr>
          <p:grpSpPr>
            <a:xfrm>
              <a:off x="249128" y="13613053"/>
              <a:ext cx="4225591" cy="1187613"/>
              <a:chOff x="-4689" y="-228392"/>
              <a:chExt cx="3443570" cy="1077218"/>
            </a:xfrm>
          </p:grpSpPr>
          <p:pic>
            <p:nvPicPr>
              <p:cNvPr id="14623" name="Picture 14622" descr="Blue text on a black background&#10;&#10;AI-generated content may be incorrect.">
                <a:extLst>
                  <a:ext uri="{FF2B5EF4-FFF2-40B4-BE49-F238E27FC236}">
                    <a16:creationId xmlns:a16="http://schemas.microsoft.com/office/drawing/2014/main" id="{F11F5665-05C5-326E-FAC0-4D7AE79070CF}"/>
                  </a:ext>
                </a:extLst>
              </p:cNvPr>
              <p:cNvPicPr>
                <a:picLocks noChangeAspect="1"/>
              </p:cNvPicPr>
              <p:nvPr/>
            </p:nvPicPr>
            <p:blipFill>
              <a:blip r:embed="rId29"/>
              <a:stretch>
                <a:fillRect/>
              </a:stretch>
            </p:blipFill>
            <p:spPr>
              <a:xfrm>
                <a:off x="1656074" y="-1437"/>
                <a:ext cx="1782807" cy="385267"/>
              </a:xfrm>
              <a:prstGeom prst="rect">
                <a:avLst/>
              </a:prstGeom>
            </p:spPr>
          </p:pic>
          <p:sp>
            <p:nvSpPr>
              <p:cNvPr id="14624" name="TextBox 14623">
                <a:extLst>
                  <a:ext uri="{FF2B5EF4-FFF2-40B4-BE49-F238E27FC236}">
                    <a16:creationId xmlns:a16="http://schemas.microsoft.com/office/drawing/2014/main" id="{2FB5A590-C318-3889-B7FF-C0B3C04843DF}"/>
                  </a:ext>
                </a:extLst>
              </p:cNvPr>
              <p:cNvSpPr txBox="1"/>
              <p:nvPr/>
            </p:nvSpPr>
            <p:spPr>
              <a:xfrm>
                <a:off x="-4689" y="-228392"/>
                <a:ext cx="1655183" cy="1077218"/>
              </a:xfrm>
              <a:prstGeom prst="rect">
                <a:avLst/>
              </a:prstGeom>
              <a:noFill/>
            </p:spPr>
            <p:txBody>
              <a:bodyPr wrap="square" rtlCol="0">
                <a:spAutoFit/>
              </a:bodyPr>
              <a:lstStyle/>
              <a:p>
                <a:pPr algn="ctr"/>
                <a:r>
                  <a:rPr lang="en-US" sz="1600" b="1" dirty="0"/>
                  <a:t>Central IRB </a:t>
                </a:r>
              </a:p>
              <a:p>
                <a:pPr algn="ctr"/>
                <a:r>
                  <a:rPr lang="en-US" sz="1600" dirty="0"/>
                  <a:t>Reliance agreements from each site</a:t>
                </a:r>
              </a:p>
            </p:txBody>
          </p:sp>
        </p:grpSp>
        <p:sp>
          <p:nvSpPr>
            <p:cNvPr id="14625" name="Rectangle 14624">
              <a:extLst>
                <a:ext uri="{FF2B5EF4-FFF2-40B4-BE49-F238E27FC236}">
                  <a16:creationId xmlns:a16="http://schemas.microsoft.com/office/drawing/2014/main" id="{C8840F6D-57D9-C9C3-267B-D84B36E161D7}"/>
                </a:ext>
              </a:extLst>
            </p:cNvPr>
            <p:cNvSpPr/>
            <p:nvPr/>
          </p:nvSpPr>
          <p:spPr>
            <a:xfrm>
              <a:off x="335324" y="13403908"/>
              <a:ext cx="4362816" cy="1406623"/>
            </a:xfrm>
            <a:prstGeom prst="rect">
              <a:avLst/>
            </a:prstGeom>
            <a:no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26" name="Rectangle 14625">
              <a:extLst>
                <a:ext uri="{FF2B5EF4-FFF2-40B4-BE49-F238E27FC236}">
                  <a16:creationId xmlns:a16="http://schemas.microsoft.com/office/drawing/2014/main" id="{75829160-AE78-88A1-4FDF-1EE4A3A664C8}"/>
                </a:ext>
              </a:extLst>
            </p:cNvPr>
            <p:cNvSpPr/>
            <p:nvPr/>
          </p:nvSpPr>
          <p:spPr>
            <a:xfrm>
              <a:off x="5446084" y="13864851"/>
              <a:ext cx="3545380" cy="1345382"/>
            </a:xfrm>
            <a:prstGeom prst="rect">
              <a:avLst/>
            </a:prstGeom>
            <a:no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27" name="Notched Right Arrow 14626">
              <a:extLst>
                <a:ext uri="{FF2B5EF4-FFF2-40B4-BE49-F238E27FC236}">
                  <a16:creationId xmlns:a16="http://schemas.microsoft.com/office/drawing/2014/main" id="{50251135-AD3C-5BDC-663F-588639D53E75}"/>
                </a:ext>
              </a:extLst>
            </p:cNvPr>
            <p:cNvSpPr/>
            <p:nvPr/>
          </p:nvSpPr>
          <p:spPr>
            <a:xfrm rot="20708846">
              <a:off x="2467162" y="15230599"/>
              <a:ext cx="3501000" cy="657463"/>
            </a:xfrm>
            <a:prstGeom prst="notchedRightArrow">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Transfer</a:t>
              </a:r>
            </a:p>
          </p:txBody>
        </p:sp>
        <p:sp>
          <p:nvSpPr>
            <p:cNvPr id="14628" name="Notched Right Arrow 14627">
              <a:extLst>
                <a:ext uri="{FF2B5EF4-FFF2-40B4-BE49-F238E27FC236}">
                  <a16:creationId xmlns:a16="http://schemas.microsoft.com/office/drawing/2014/main" id="{589CAAA4-A948-E993-DBC0-93254270E482}"/>
                </a:ext>
              </a:extLst>
            </p:cNvPr>
            <p:cNvSpPr/>
            <p:nvPr/>
          </p:nvSpPr>
          <p:spPr>
            <a:xfrm rot="5400000">
              <a:off x="5440415" y="16317726"/>
              <a:ext cx="3184055" cy="731776"/>
            </a:xfrm>
            <a:prstGeom prst="notchedRightArrow">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Transfer</a:t>
              </a:r>
            </a:p>
          </p:txBody>
        </p:sp>
        <p:grpSp>
          <p:nvGrpSpPr>
            <p:cNvPr id="14629" name="Group 14628">
              <a:extLst>
                <a:ext uri="{FF2B5EF4-FFF2-40B4-BE49-F238E27FC236}">
                  <a16:creationId xmlns:a16="http://schemas.microsoft.com/office/drawing/2014/main" id="{BFD075FB-49E2-31B8-2513-8279394BE7AA}"/>
                </a:ext>
              </a:extLst>
            </p:cNvPr>
            <p:cNvGrpSpPr/>
            <p:nvPr/>
          </p:nvGrpSpPr>
          <p:grpSpPr>
            <a:xfrm>
              <a:off x="8620813" y="14554120"/>
              <a:ext cx="1356409" cy="4691190"/>
              <a:chOff x="6817663" y="625198"/>
              <a:chExt cx="1105381" cy="4255117"/>
            </a:xfrm>
          </p:grpSpPr>
          <p:sp>
            <p:nvSpPr>
              <p:cNvPr id="14630" name="Notched Right Arrow 14629">
                <a:extLst>
                  <a:ext uri="{FF2B5EF4-FFF2-40B4-BE49-F238E27FC236}">
                    <a16:creationId xmlns:a16="http://schemas.microsoft.com/office/drawing/2014/main" id="{E942DB83-84F9-4A04-BE1E-AFE95122426F}"/>
                  </a:ext>
                </a:extLst>
              </p:cNvPr>
              <p:cNvSpPr/>
              <p:nvPr/>
            </p:nvSpPr>
            <p:spPr>
              <a:xfrm rot="13615214">
                <a:off x="5549145" y="2506417"/>
                <a:ext cx="4255117" cy="492680"/>
              </a:xfrm>
              <a:prstGeom prst="notchedRightArrow">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631" name="TextBox 14630">
                <a:extLst>
                  <a:ext uri="{FF2B5EF4-FFF2-40B4-BE49-F238E27FC236}">
                    <a16:creationId xmlns:a16="http://schemas.microsoft.com/office/drawing/2014/main" id="{230DB393-82BA-4004-998E-6BB799499D05}"/>
                  </a:ext>
                </a:extLst>
              </p:cNvPr>
              <p:cNvSpPr txBox="1"/>
              <p:nvPr/>
            </p:nvSpPr>
            <p:spPr>
              <a:xfrm rot="2834607">
                <a:off x="6546915" y="1744933"/>
                <a:ext cx="910827" cy="369332"/>
              </a:xfrm>
              <a:prstGeom prst="rect">
                <a:avLst/>
              </a:prstGeom>
              <a:noFill/>
            </p:spPr>
            <p:txBody>
              <a:bodyPr wrap="none" rtlCol="0">
                <a:spAutoFit/>
              </a:bodyPr>
              <a:lstStyle/>
              <a:p>
                <a:r>
                  <a:rPr lang="en-US" dirty="0"/>
                  <a:t>Access</a:t>
                </a:r>
              </a:p>
            </p:txBody>
          </p:sp>
        </p:grpSp>
        <p:grpSp>
          <p:nvGrpSpPr>
            <p:cNvPr id="14632" name="Group 14631">
              <a:extLst>
                <a:ext uri="{FF2B5EF4-FFF2-40B4-BE49-F238E27FC236}">
                  <a16:creationId xmlns:a16="http://schemas.microsoft.com/office/drawing/2014/main" id="{9202E977-8505-3357-B5FA-FADA0E72FC90}"/>
                </a:ext>
              </a:extLst>
            </p:cNvPr>
            <p:cNvGrpSpPr/>
            <p:nvPr/>
          </p:nvGrpSpPr>
          <p:grpSpPr>
            <a:xfrm>
              <a:off x="7913735" y="15323773"/>
              <a:ext cx="3705460" cy="744715"/>
              <a:chOff x="6241445" y="1323307"/>
              <a:chExt cx="3019698" cy="675489"/>
            </a:xfrm>
          </p:grpSpPr>
          <p:sp>
            <p:nvSpPr>
              <p:cNvPr id="14633" name="Notched Right Arrow 14632">
                <a:extLst>
                  <a:ext uri="{FF2B5EF4-FFF2-40B4-BE49-F238E27FC236}">
                    <a16:creationId xmlns:a16="http://schemas.microsoft.com/office/drawing/2014/main" id="{E196BC26-85DC-D3E4-0057-F7B005FF0666}"/>
                  </a:ext>
                </a:extLst>
              </p:cNvPr>
              <p:cNvSpPr/>
              <p:nvPr/>
            </p:nvSpPr>
            <p:spPr>
              <a:xfrm rot="12658520">
                <a:off x="6241445" y="1571263"/>
                <a:ext cx="3019698" cy="427533"/>
              </a:xfrm>
              <a:prstGeom prst="notchedRightArrow">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634" name="TextBox 14633">
                <a:extLst>
                  <a:ext uri="{FF2B5EF4-FFF2-40B4-BE49-F238E27FC236}">
                    <a16:creationId xmlns:a16="http://schemas.microsoft.com/office/drawing/2014/main" id="{6EF18930-FF23-85AE-4845-034C893C9C0C}"/>
                  </a:ext>
                </a:extLst>
              </p:cNvPr>
              <p:cNvSpPr txBox="1"/>
              <p:nvPr/>
            </p:nvSpPr>
            <p:spPr>
              <a:xfrm rot="1712155">
                <a:off x="6947424" y="1323307"/>
                <a:ext cx="910827" cy="369332"/>
              </a:xfrm>
              <a:prstGeom prst="rect">
                <a:avLst/>
              </a:prstGeom>
              <a:noFill/>
            </p:spPr>
            <p:txBody>
              <a:bodyPr wrap="none" rtlCol="0">
                <a:spAutoFit/>
              </a:bodyPr>
              <a:lstStyle/>
              <a:p>
                <a:r>
                  <a:rPr lang="en-US" dirty="0"/>
                  <a:t>Access</a:t>
                </a:r>
              </a:p>
            </p:txBody>
          </p:sp>
        </p:grpSp>
        <p:grpSp>
          <p:nvGrpSpPr>
            <p:cNvPr id="14635" name="Group 14634">
              <a:extLst>
                <a:ext uri="{FF2B5EF4-FFF2-40B4-BE49-F238E27FC236}">
                  <a16:creationId xmlns:a16="http://schemas.microsoft.com/office/drawing/2014/main" id="{5A2CDF92-B1B1-B3A7-AB5E-C288E22578F0}"/>
                </a:ext>
              </a:extLst>
            </p:cNvPr>
            <p:cNvGrpSpPr/>
            <p:nvPr/>
          </p:nvGrpSpPr>
          <p:grpSpPr>
            <a:xfrm>
              <a:off x="8308829" y="14451241"/>
              <a:ext cx="3030048" cy="407183"/>
              <a:chOff x="6563420" y="531882"/>
              <a:chExt cx="2469283" cy="369333"/>
            </a:xfrm>
          </p:grpSpPr>
          <p:sp>
            <p:nvSpPr>
              <p:cNvPr id="14636" name="Notched Right Arrow 14635">
                <a:extLst>
                  <a:ext uri="{FF2B5EF4-FFF2-40B4-BE49-F238E27FC236}">
                    <a16:creationId xmlns:a16="http://schemas.microsoft.com/office/drawing/2014/main" id="{01423D5C-CB31-357D-7ECB-7A11B04CE1B3}"/>
                  </a:ext>
                </a:extLst>
              </p:cNvPr>
              <p:cNvSpPr/>
              <p:nvPr/>
            </p:nvSpPr>
            <p:spPr>
              <a:xfrm rot="10399306">
                <a:off x="6563420" y="584970"/>
                <a:ext cx="2469283" cy="240573"/>
              </a:xfrm>
              <a:prstGeom prst="notchedRightArrow">
                <a:avLst>
                  <a:gd name="adj1" fmla="val 84853"/>
                  <a:gd name="adj2" fmla="val 50000"/>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637" name="TextBox 14636">
                <a:extLst>
                  <a:ext uri="{FF2B5EF4-FFF2-40B4-BE49-F238E27FC236}">
                    <a16:creationId xmlns:a16="http://schemas.microsoft.com/office/drawing/2014/main" id="{F2E20A16-9950-AE00-D0D9-E12D9308C780}"/>
                  </a:ext>
                </a:extLst>
              </p:cNvPr>
              <p:cNvSpPr txBox="1"/>
              <p:nvPr/>
            </p:nvSpPr>
            <p:spPr>
              <a:xfrm rot="21231054">
                <a:off x="7258705" y="531882"/>
                <a:ext cx="910827" cy="369333"/>
              </a:xfrm>
              <a:prstGeom prst="rect">
                <a:avLst/>
              </a:prstGeom>
              <a:noFill/>
            </p:spPr>
            <p:txBody>
              <a:bodyPr wrap="none" rtlCol="0">
                <a:spAutoFit/>
              </a:bodyPr>
              <a:lstStyle/>
              <a:p>
                <a:r>
                  <a:rPr lang="en-US" dirty="0"/>
                  <a:t>Access</a:t>
                </a:r>
              </a:p>
            </p:txBody>
          </p:sp>
        </p:grpSp>
        <p:grpSp>
          <p:nvGrpSpPr>
            <p:cNvPr id="14638" name="Group 14637">
              <a:extLst>
                <a:ext uri="{FF2B5EF4-FFF2-40B4-BE49-F238E27FC236}">
                  <a16:creationId xmlns:a16="http://schemas.microsoft.com/office/drawing/2014/main" id="{1E21AFB9-64FC-4937-4A3D-FF7ACF736D2C}"/>
                </a:ext>
              </a:extLst>
            </p:cNvPr>
            <p:cNvGrpSpPr/>
            <p:nvPr/>
          </p:nvGrpSpPr>
          <p:grpSpPr>
            <a:xfrm>
              <a:off x="7863467" y="17275201"/>
              <a:ext cx="4203516" cy="664527"/>
              <a:chOff x="6200480" y="3093338"/>
              <a:chExt cx="3425580" cy="602755"/>
            </a:xfrm>
          </p:grpSpPr>
          <p:sp>
            <p:nvSpPr>
              <p:cNvPr id="14639" name="Notched Right Arrow 14638">
                <a:extLst>
                  <a:ext uri="{FF2B5EF4-FFF2-40B4-BE49-F238E27FC236}">
                    <a16:creationId xmlns:a16="http://schemas.microsoft.com/office/drawing/2014/main" id="{6A1F8940-D43C-7E6E-86F6-C7683F67C605}"/>
                  </a:ext>
                </a:extLst>
              </p:cNvPr>
              <p:cNvSpPr/>
              <p:nvPr/>
            </p:nvSpPr>
            <p:spPr>
              <a:xfrm rot="8729528">
                <a:off x="6200480" y="3099745"/>
                <a:ext cx="3425580" cy="596348"/>
              </a:xfrm>
              <a:prstGeom prst="notchedRightArrow">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640" name="TextBox 14639">
                <a:extLst>
                  <a:ext uri="{FF2B5EF4-FFF2-40B4-BE49-F238E27FC236}">
                    <a16:creationId xmlns:a16="http://schemas.microsoft.com/office/drawing/2014/main" id="{14921A10-CED4-52BA-0624-39C9179AD988}"/>
                  </a:ext>
                </a:extLst>
              </p:cNvPr>
              <p:cNvSpPr txBox="1"/>
              <p:nvPr/>
            </p:nvSpPr>
            <p:spPr>
              <a:xfrm rot="19471716">
                <a:off x="7618058" y="3093338"/>
                <a:ext cx="910827" cy="369332"/>
              </a:xfrm>
              <a:prstGeom prst="rect">
                <a:avLst/>
              </a:prstGeom>
              <a:noFill/>
            </p:spPr>
            <p:txBody>
              <a:bodyPr wrap="none" rtlCol="0">
                <a:spAutoFit/>
              </a:bodyPr>
              <a:lstStyle/>
              <a:p>
                <a:r>
                  <a:rPr lang="en-US" dirty="0"/>
                  <a:t>Access</a:t>
                </a:r>
              </a:p>
            </p:txBody>
          </p:sp>
        </p:grpSp>
        <p:grpSp>
          <p:nvGrpSpPr>
            <p:cNvPr id="14641" name="Group 14640">
              <a:extLst>
                <a:ext uri="{FF2B5EF4-FFF2-40B4-BE49-F238E27FC236}">
                  <a16:creationId xmlns:a16="http://schemas.microsoft.com/office/drawing/2014/main" id="{4DFA8DB6-94ED-5D49-E1FE-A1A84BFC750F}"/>
                </a:ext>
              </a:extLst>
            </p:cNvPr>
            <p:cNvGrpSpPr/>
            <p:nvPr/>
          </p:nvGrpSpPr>
          <p:grpSpPr>
            <a:xfrm>
              <a:off x="9398060" y="13958707"/>
              <a:ext cx="731776" cy="5005580"/>
              <a:chOff x="7451069" y="85132"/>
              <a:chExt cx="596348" cy="4540283"/>
            </a:xfrm>
          </p:grpSpPr>
          <p:sp>
            <p:nvSpPr>
              <p:cNvPr id="14642" name="Notched Right Arrow 14641">
                <a:extLst>
                  <a:ext uri="{FF2B5EF4-FFF2-40B4-BE49-F238E27FC236}">
                    <a16:creationId xmlns:a16="http://schemas.microsoft.com/office/drawing/2014/main" id="{C34DCE0F-EED3-3C1B-EC1C-69A71736091D}"/>
                  </a:ext>
                </a:extLst>
              </p:cNvPr>
              <p:cNvSpPr/>
              <p:nvPr/>
            </p:nvSpPr>
            <p:spPr>
              <a:xfrm rot="7931992">
                <a:off x="5479101" y="2057100"/>
                <a:ext cx="4540283" cy="596348"/>
              </a:xfrm>
              <a:prstGeom prst="notchedRightArrow">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643" name="TextBox 14642">
                <a:extLst>
                  <a:ext uri="{FF2B5EF4-FFF2-40B4-BE49-F238E27FC236}">
                    <a16:creationId xmlns:a16="http://schemas.microsoft.com/office/drawing/2014/main" id="{99F5E758-0CE5-88EC-5337-3C4ED127F39A}"/>
                  </a:ext>
                </a:extLst>
              </p:cNvPr>
              <p:cNvSpPr txBox="1"/>
              <p:nvPr/>
            </p:nvSpPr>
            <p:spPr>
              <a:xfrm rot="18667795">
                <a:off x="7394934" y="2055502"/>
                <a:ext cx="910827" cy="369332"/>
              </a:xfrm>
              <a:prstGeom prst="rect">
                <a:avLst/>
              </a:prstGeom>
              <a:noFill/>
            </p:spPr>
            <p:txBody>
              <a:bodyPr wrap="none" rtlCol="0">
                <a:spAutoFit/>
              </a:bodyPr>
              <a:lstStyle/>
              <a:p>
                <a:r>
                  <a:rPr lang="en-US" dirty="0"/>
                  <a:t>Access</a:t>
                </a:r>
              </a:p>
            </p:txBody>
          </p:sp>
        </p:grpSp>
        <p:grpSp>
          <p:nvGrpSpPr>
            <p:cNvPr id="14644" name="Group 14643">
              <a:extLst>
                <a:ext uri="{FF2B5EF4-FFF2-40B4-BE49-F238E27FC236}">
                  <a16:creationId xmlns:a16="http://schemas.microsoft.com/office/drawing/2014/main" id="{D0937224-7BD2-E64D-B527-031E1B71B4FE}"/>
                </a:ext>
              </a:extLst>
            </p:cNvPr>
            <p:cNvGrpSpPr/>
            <p:nvPr/>
          </p:nvGrpSpPr>
          <p:grpSpPr>
            <a:xfrm>
              <a:off x="8422109" y="18562563"/>
              <a:ext cx="3296170" cy="657463"/>
              <a:chOff x="6655735" y="4261033"/>
              <a:chExt cx="2686155" cy="596348"/>
            </a:xfrm>
          </p:grpSpPr>
          <p:sp>
            <p:nvSpPr>
              <p:cNvPr id="14645" name="Notched Right Arrow 14644">
                <a:extLst>
                  <a:ext uri="{FF2B5EF4-FFF2-40B4-BE49-F238E27FC236}">
                    <a16:creationId xmlns:a16="http://schemas.microsoft.com/office/drawing/2014/main" id="{1F030805-26AA-F9B4-FC0B-D97E2DE6C774}"/>
                  </a:ext>
                </a:extLst>
              </p:cNvPr>
              <p:cNvSpPr/>
              <p:nvPr/>
            </p:nvSpPr>
            <p:spPr>
              <a:xfrm rot="10189031">
                <a:off x="6655735" y="4261033"/>
                <a:ext cx="2686155" cy="596348"/>
              </a:xfrm>
              <a:prstGeom prst="notchedRightArrow">
                <a:avLst/>
              </a:prstGeom>
              <a:solidFill>
                <a:schemeClr val="bg1">
                  <a:lumMod val="6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646" name="TextBox 14645">
                <a:extLst>
                  <a:ext uri="{FF2B5EF4-FFF2-40B4-BE49-F238E27FC236}">
                    <a16:creationId xmlns:a16="http://schemas.microsoft.com/office/drawing/2014/main" id="{FF985ECD-D6F1-34E2-41B7-BF228D5CD714}"/>
                  </a:ext>
                </a:extLst>
              </p:cNvPr>
              <p:cNvSpPr txBox="1"/>
              <p:nvPr/>
            </p:nvSpPr>
            <p:spPr>
              <a:xfrm rot="21004272">
                <a:off x="7789891" y="4310685"/>
                <a:ext cx="910827" cy="369332"/>
              </a:xfrm>
              <a:prstGeom prst="rect">
                <a:avLst/>
              </a:prstGeom>
              <a:noFill/>
            </p:spPr>
            <p:txBody>
              <a:bodyPr wrap="none" rtlCol="0">
                <a:spAutoFit/>
              </a:bodyPr>
              <a:lstStyle/>
              <a:p>
                <a:r>
                  <a:rPr lang="en-US" dirty="0"/>
                  <a:t>Access</a:t>
                </a:r>
              </a:p>
            </p:txBody>
          </p:sp>
        </p:grpSp>
      </p:grpSp>
      <p:sp>
        <p:nvSpPr>
          <p:cNvPr id="14650" name="TextBox 14649">
            <a:extLst>
              <a:ext uri="{FF2B5EF4-FFF2-40B4-BE49-F238E27FC236}">
                <a16:creationId xmlns:a16="http://schemas.microsoft.com/office/drawing/2014/main" id="{9571379B-7F67-0CAF-FB20-7E752B058E20}"/>
              </a:ext>
            </a:extLst>
          </p:cNvPr>
          <p:cNvSpPr txBox="1"/>
          <p:nvPr/>
        </p:nvSpPr>
        <p:spPr>
          <a:xfrm>
            <a:off x="27806152" y="14164720"/>
            <a:ext cx="11208249" cy="3037050"/>
          </a:xfrm>
          <a:prstGeom prst="rect">
            <a:avLst/>
          </a:prstGeom>
          <a:noFill/>
        </p:spPr>
        <p:txBody>
          <a:bodyPr wrap="square">
            <a:spAutoFit/>
          </a:bodyPr>
          <a:lstStyle/>
          <a:p>
            <a:pPr marL="0" marR="0">
              <a:lnSpc>
                <a:spcPct val="115000"/>
              </a:lnSpc>
              <a:spcAft>
                <a:spcPts val="800"/>
              </a:spcAft>
              <a:buNone/>
            </a:pPr>
            <a:r>
              <a:rPr lang="en-US" sz="2800" b="0" kern="100" dirty="0">
                <a:effectLst/>
                <a:latin typeface="Arial" panose="020B0604020202020204" pitchFamily="34" charset="0"/>
                <a:ea typeface="Aptos" panose="020B0004020202020204" pitchFamily="34" charset="0"/>
                <a:cs typeface="Times New Roman" panose="02020603050405020304" pitchFamily="18" charset="0"/>
              </a:rPr>
              <a:t>The development of a multicenter EEG data platform with efficient large scale data sharing and IRB regulatory approval for pilot and future studies eliminates many of the obstacles that have hindered pediatric  EEG and qEEG research while maintaining data safety and integrity. The structure and governance will enable research that requires many subjects and EEG files from multicenter collaborations.</a:t>
            </a:r>
            <a:endParaRPr lang="en-US" sz="3200" b="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4651" name="TextBox 30">
            <a:extLst>
              <a:ext uri="{FF2B5EF4-FFF2-40B4-BE49-F238E27FC236}">
                <a16:creationId xmlns:a16="http://schemas.microsoft.com/office/drawing/2014/main" id="{741C704C-A6D8-67D0-8ECE-311EC151FD76}"/>
              </a:ext>
            </a:extLst>
          </p:cNvPr>
          <p:cNvSpPr txBox="1">
            <a:spLocks noChangeArrowheads="1"/>
          </p:cNvSpPr>
          <p:nvPr/>
        </p:nvSpPr>
        <p:spPr bwMode="auto">
          <a:xfrm>
            <a:off x="27732789" y="17338640"/>
            <a:ext cx="7975222" cy="584775"/>
          </a:xfrm>
          <a:prstGeom prst="rect">
            <a:avLst/>
          </a:prstGeom>
          <a:solidFill>
            <a:srgbClr val="005687"/>
          </a:solidFill>
          <a:ln>
            <a:noFill/>
          </a:ln>
        </p:spPr>
        <p:txBody>
          <a:bodyPr wrap="square">
            <a:spAutoFit/>
          </a:bodyPr>
          <a:lstStyle>
            <a:lvl1pPr>
              <a:defRPr sz="2500" b="1">
                <a:solidFill>
                  <a:schemeClr val="tx1"/>
                </a:solidFill>
                <a:latin typeface="Arial" panose="020B0604020202020204" pitchFamily="34" charset="0"/>
                <a:ea typeface="ヒラギノ角ゴ Pro W3" panose="020B0300000000000000" pitchFamily="34" charset="-128"/>
              </a:defRPr>
            </a:lvl1pPr>
            <a:lvl2pPr marL="742950" indent="-285750">
              <a:defRPr sz="2500" b="1">
                <a:solidFill>
                  <a:schemeClr val="tx1"/>
                </a:solidFill>
                <a:latin typeface="Arial" panose="020B0604020202020204" pitchFamily="34" charset="0"/>
                <a:ea typeface="ヒラギノ角ゴ Pro W3" panose="020B0300000000000000" pitchFamily="34" charset="-128"/>
              </a:defRPr>
            </a:lvl2pPr>
            <a:lvl3pPr marL="1143000" indent="-228600">
              <a:defRPr sz="2500" b="1">
                <a:solidFill>
                  <a:schemeClr val="tx1"/>
                </a:solidFill>
                <a:latin typeface="Arial" panose="020B0604020202020204" pitchFamily="34" charset="0"/>
                <a:ea typeface="ヒラギノ角ゴ Pro W3" panose="020B0300000000000000" pitchFamily="34" charset="-128"/>
              </a:defRPr>
            </a:lvl3pPr>
            <a:lvl4pPr marL="1600200" indent="-228600">
              <a:defRPr sz="2500" b="1">
                <a:solidFill>
                  <a:schemeClr val="tx1"/>
                </a:solidFill>
                <a:latin typeface="Arial" panose="020B0604020202020204" pitchFamily="34" charset="0"/>
                <a:ea typeface="ヒラギノ角ゴ Pro W3" panose="020B0300000000000000" pitchFamily="34" charset="-128"/>
              </a:defRPr>
            </a:lvl4pPr>
            <a:lvl5pPr marL="2057400" indent="-228600">
              <a:defRPr sz="2500" b="1">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9pPr>
          </a:lstStyle>
          <a:p>
            <a:pPr algn="ctr"/>
            <a:r>
              <a:rPr lang="en-US" altLang="en-US" sz="3200" dirty="0">
                <a:solidFill>
                  <a:schemeClr val="bg1"/>
                </a:solidFill>
                <a:latin typeface="+mj-lt"/>
              </a:rPr>
              <a:t>Funding and Acknowledgements</a:t>
            </a:r>
          </a:p>
        </p:txBody>
      </p:sp>
      <p:grpSp>
        <p:nvGrpSpPr>
          <p:cNvPr id="21" name="Group 20">
            <a:extLst>
              <a:ext uri="{FF2B5EF4-FFF2-40B4-BE49-F238E27FC236}">
                <a16:creationId xmlns:a16="http://schemas.microsoft.com/office/drawing/2014/main" id="{28C9A17E-D50E-762D-AC4F-63F0CFA36457}"/>
              </a:ext>
            </a:extLst>
          </p:cNvPr>
          <p:cNvGrpSpPr/>
          <p:nvPr/>
        </p:nvGrpSpPr>
        <p:grpSpPr>
          <a:xfrm>
            <a:off x="27806152" y="17923415"/>
            <a:ext cx="8313482" cy="3677930"/>
            <a:chOff x="27745819" y="18395933"/>
            <a:chExt cx="11344429" cy="4645433"/>
          </a:xfrm>
        </p:grpSpPr>
        <p:sp>
          <p:nvSpPr>
            <p:cNvPr id="14653" name="TextBox 14652">
              <a:extLst>
                <a:ext uri="{FF2B5EF4-FFF2-40B4-BE49-F238E27FC236}">
                  <a16:creationId xmlns:a16="http://schemas.microsoft.com/office/drawing/2014/main" id="{319CE02E-E7C8-900D-2956-9F83F876A87F}"/>
                </a:ext>
              </a:extLst>
            </p:cNvPr>
            <p:cNvSpPr txBox="1"/>
            <p:nvPr/>
          </p:nvSpPr>
          <p:spPr>
            <a:xfrm>
              <a:off x="27745819" y="18395933"/>
              <a:ext cx="11344429" cy="4645433"/>
            </a:xfrm>
            <a:prstGeom prst="rect">
              <a:avLst/>
            </a:prstGeom>
            <a:noFill/>
          </p:spPr>
          <p:txBody>
            <a:bodyPr wrap="square">
              <a:spAutoFit/>
            </a:bodyPr>
            <a:lstStyle/>
            <a:p>
              <a:r>
                <a:rPr lang="en-US" sz="2800" b="0" dirty="0">
                  <a:effectLst/>
                  <a:latin typeface="+mj-lt"/>
                  <a:ea typeface="Aptos" panose="020B0004020202020204" pitchFamily="34" charset="0"/>
                  <a:cs typeface="Times New Roman" panose="02020603050405020304" pitchFamily="18" charset="0"/>
                </a:rPr>
                <a:t>			The Pediatric Epilepsy 					Research Foundation funded this work through their Grant for Infrastructure. </a:t>
              </a:r>
            </a:p>
            <a:p>
              <a:endParaRPr lang="en-US" sz="900" b="0" dirty="0">
                <a:latin typeface="+mj-lt"/>
                <a:ea typeface="Aptos" panose="020B0004020202020204" pitchFamily="34" charset="0"/>
                <a:cs typeface="Times New Roman" panose="02020603050405020304" pitchFamily="18" charset="0"/>
              </a:endParaRPr>
            </a:p>
            <a:p>
              <a:r>
                <a:rPr lang="en-US" sz="2800" b="0" dirty="0">
                  <a:effectLst/>
                  <a:latin typeface="+mj-lt"/>
                  <a:ea typeface="Aptos" panose="020B0004020202020204" pitchFamily="34" charset="0"/>
                  <a:cs typeface="Times New Roman" panose="02020603050405020304" pitchFamily="18" charset="0"/>
                </a:rPr>
                <a:t>We also appreciate the support provided </a:t>
              </a:r>
              <a:r>
                <a:rPr lang="en-US" sz="2800" b="0" dirty="0">
                  <a:latin typeface="+mj-lt"/>
                  <a:ea typeface="Aptos" panose="020B0004020202020204" pitchFamily="34" charset="0"/>
                  <a:cs typeface="Times New Roman" panose="02020603050405020304" pitchFamily="18" charset="0"/>
                </a:rPr>
                <a:t>from Persyst,</a:t>
              </a:r>
              <a:r>
                <a:rPr lang="en-US" sz="2800" b="0" dirty="0">
                  <a:effectLst/>
                  <a:latin typeface="+mj-lt"/>
                  <a:ea typeface="Aptos" panose="020B0004020202020204" pitchFamily="34" charset="0"/>
                  <a:cs typeface="Times New Roman" panose="02020603050405020304" pitchFamily="18" charset="0"/>
                </a:rPr>
                <a:t> Michael Guess, Mark Sheuer, Nicolas Nierenberg, and Kady Colabrese, assisting with the </a:t>
              </a:r>
              <a:r>
                <a:rPr lang="en-US" sz="2800" b="0" dirty="0">
                  <a:latin typeface="+mj-lt"/>
                  <a:ea typeface="Aptos" panose="020B0004020202020204" pitchFamily="34" charset="0"/>
                  <a:cs typeface="Times New Roman" panose="02020603050405020304" pitchFamily="18" charset="0"/>
                </a:rPr>
                <a:t>ability to use software to </a:t>
              </a:r>
              <a:r>
                <a:rPr lang="en-US" sz="2800" b="0" dirty="0">
                  <a:effectLst/>
                  <a:latin typeface="+mj-lt"/>
                  <a:ea typeface="Aptos" panose="020B0004020202020204" pitchFamily="34" charset="0"/>
                  <a:cs typeface="Times New Roman" panose="02020603050405020304" pitchFamily="18" charset="0"/>
                </a:rPr>
                <a:t>universally read </a:t>
              </a:r>
              <a:r>
                <a:rPr lang="en-US" sz="2800" b="0" dirty="0">
                  <a:latin typeface="+mj-lt"/>
                  <a:ea typeface="Aptos" panose="020B0004020202020204" pitchFamily="34" charset="0"/>
                  <a:cs typeface="Times New Roman" panose="02020603050405020304" pitchFamily="18" charset="0"/>
                </a:rPr>
                <a:t>EEG formats and standardized file conversion.</a:t>
              </a:r>
              <a:endParaRPr lang="en-US" b="0" dirty="0">
                <a:latin typeface="+mj-lt"/>
              </a:endParaRPr>
            </a:p>
          </p:txBody>
        </p:sp>
        <p:pic>
          <p:nvPicPr>
            <p:cNvPr id="14657" name="Picture 14656" descr="A blue and white logo&#10;&#10;AI-generated content may be incorrect.">
              <a:extLst>
                <a:ext uri="{FF2B5EF4-FFF2-40B4-BE49-F238E27FC236}">
                  <a16:creationId xmlns:a16="http://schemas.microsoft.com/office/drawing/2014/main" id="{911F6DDB-B361-8D0A-E3F4-B2F3E7D7719E}"/>
                </a:ext>
              </a:extLst>
            </p:cNvPr>
            <p:cNvPicPr>
              <a:picLocks noChangeAspect="1"/>
            </p:cNvPicPr>
            <p:nvPr/>
          </p:nvPicPr>
          <p:blipFill>
            <a:blip r:embed="rId30">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7745819" y="18568808"/>
              <a:ext cx="3824480" cy="965055"/>
            </a:xfrm>
            <a:prstGeom prst="rect">
              <a:avLst/>
            </a:prstGeom>
          </p:spPr>
        </p:pic>
      </p:grpSp>
      <p:pic>
        <p:nvPicPr>
          <p:cNvPr id="4" name="Picture 3" descr="A logo with a bear&#10;&#10;AI-generated content may be incorrect.">
            <a:extLst>
              <a:ext uri="{FF2B5EF4-FFF2-40B4-BE49-F238E27FC236}">
                <a16:creationId xmlns:a16="http://schemas.microsoft.com/office/drawing/2014/main" id="{526106A1-0B2C-36DD-4EC4-995D3BC1CA6B}"/>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947104" y="212759"/>
            <a:ext cx="2384096" cy="1091027"/>
          </a:xfrm>
          <a:prstGeom prst="rect">
            <a:avLst/>
          </a:prstGeom>
          <a:ln>
            <a:noFill/>
          </a:ln>
          <a:effectLst>
            <a:softEdge rad="112500"/>
          </a:effectLst>
        </p:spPr>
      </p:pic>
      <p:pic>
        <p:nvPicPr>
          <p:cNvPr id="11" name="Picture 10" descr="A blue sign with white text&#10;&#10;AI-generated content may be incorrect.">
            <a:extLst>
              <a:ext uri="{FF2B5EF4-FFF2-40B4-BE49-F238E27FC236}">
                <a16:creationId xmlns:a16="http://schemas.microsoft.com/office/drawing/2014/main" id="{6ED680F7-C15F-523B-44E5-1EE50AAE858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4982430" y="1328656"/>
            <a:ext cx="848092" cy="848092"/>
          </a:xfrm>
          <a:prstGeom prst="rect">
            <a:avLst/>
          </a:prstGeom>
        </p:spPr>
      </p:pic>
      <p:sp>
        <p:nvSpPr>
          <p:cNvPr id="18" name="TextBox 17">
            <a:extLst>
              <a:ext uri="{FF2B5EF4-FFF2-40B4-BE49-F238E27FC236}">
                <a16:creationId xmlns:a16="http://schemas.microsoft.com/office/drawing/2014/main" id="{A3664878-98D9-317F-E279-C94008E24419}"/>
              </a:ext>
            </a:extLst>
          </p:cNvPr>
          <p:cNvSpPr txBox="1"/>
          <p:nvPr/>
        </p:nvSpPr>
        <p:spPr>
          <a:xfrm>
            <a:off x="13939165" y="14042173"/>
            <a:ext cx="6039140" cy="7109639"/>
          </a:xfrm>
          <a:prstGeom prst="rect">
            <a:avLst/>
          </a:prstGeom>
          <a:noFill/>
        </p:spPr>
        <p:txBody>
          <a:bodyPr wrap="square">
            <a:spAutoFit/>
          </a:bodyPr>
          <a:lstStyle/>
          <a:p>
            <a:pPr>
              <a:buNone/>
            </a:pPr>
            <a:r>
              <a:rPr lang="en-US" sz="3200" dirty="0">
                <a:effectLst/>
                <a:latin typeface="Arial" panose="020B0604020202020204" pitchFamily="34" charset="0"/>
              </a:rPr>
              <a:t>Data Platform: </a:t>
            </a:r>
          </a:p>
          <a:p>
            <a:pPr>
              <a:buNone/>
            </a:pPr>
            <a:endParaRPr lang="en-US" sz="800" dirty="0">
              <a:effectLst/>
              <a:latin typeface="Arial" panose="020B0604020202020204" pitchFamily="34" charset="0"/>
            </a:endParaRPr>
          </a:p>
          <a:p>
            <a:pPr marL="342900" indent="-342900">
              <a:buFont typeface="Arial" panose="020B0604020202020204" pitchFamily="34" charset="0"/>
              <a:buChar char="•"/>
            </a:pPr>
            <a:r>
              <a:rPr lang="en-US" sz="2600" b="0" dirty="0">
                <a:effectLst/>
                <a:latin typeface="Arial" panose="020B0604020202020204" pitchFamily="34" charset="0"/>
              </a:rPr>
              <a:t>Pennsieve is a cloud-based multi-tenant platform for scientific data collaboration, integration, and analysis created by the Wagenaar lab (Fig 2). </a:t>
            </a:r>
          </a:p>
          <a:p>
            <a:pPr marL="342900" indent="-342900">
              <a:buFont typeface="Arial" panose="020B0604020202020204" pitchFamily="34" charset="0"/>
              <a:buChar char="•"/>
            </a:pPr>
            <a:r>
              <a:rPr lang="en-US" sz="2600" b="0" dirty="0">
                <a:effectLst/>
                <a:latin typeface="Arial" panose="020B0604020202020204" pitchFamily="34" charset="0"/>
              </a:rPr>
              <a:t>Data management tools allow investigators to:</a:t>
            </a:r>
            <a:endParaRPr lang="en-US" sz="2600" b="0" dirty="0"/>
          </a:p>
          <a:p>
            <a:pPr marL="800100" lvl="1" indent="-342900">
              <a:buFont typeface="Arial" panose="020B0604020202020204" pitchFamily="34" charset="0"/>
              <a:buChar char="•"/>
            </a:pPr>
            <a:r>
              <a:rPr lang="en-US" sz="2600" dirty="0">
                <a:effectLst/>
                <a:latin typeface="Arial" panose="020B0604020202020204" pitchFamily="34" charset="0"/>
              </a:rPr>
              <a:t>Access </a:t>
            </a:r>
            <a:r>
              <a:rPr lang="en-US" sz="2600" b="0" dirty="0">
                <a:effectLst/>
                <a:latin typeface="Arial" panose="020B0604020202020204" pitchFamily="34" charset="0"/>
              </a:rPr>
              <a:t>their own data securely</a:t>
            </a:r>
          </a:p>
          <a:p>
            <a:pPr marL="800100" lvl="1" indent="-342900">
              <a:buFont typeface="Arial" panose="020B0604020202020204" pitchFamily="34" charset="0"/>
              <a:buChar char="•"/>
            </a:pPr>
            <a:r>
              <a:rPr lang="en-US" sz="2600" dirty="0"/>
              <a:t>Aggregate</a:t>
            </a:r>
            <a:r>
              <a:rPr lang="en-US" sz="2600" b="0" dirty="0"/>
              <a:t> </a:t>
            </a:r>
            <a:r>
              <a:rPr lang="en-US" sz="2600" b="0" dirty="0">
                <a:effectLst/>
                <a:latin typeface="Arial" panose="020B0604020202020204" pitchFamily="34" charset="0"/>
              </a:rPr>
              <a:t>multisite data </a:t>
            </a:r>
          </a:p>
          <a:p>
            <a:pPr marL="800100" lvl="1" indent="-342900">
              <a:buFont typeface="Arial" panose="020B0604020202020204" pitchFamily="34" charset="0"/>
              <a:buChar char="•"/>
            </a:pPr>
            <a:r>
              <a:rPr lang="en-US" sz="2600" dirty="0"/>
              <a:t>A</a:t>
            </a:r>
            <a:r>
              <a:rPr lang="en-US" sz="2600" dirty="0">
                <a:effectLst/>
                <a:latin typeface="Arial" panose="020B0604020202020204" pitchFamily="34" charset="0"/>
              </a:rPr>
              <a:t>nalyze </a:t>
            </a:r>
            <a:r>
              <a:rPr lang="en-US" sz="2600" b="0" dirty="0">
                <a:effectLst/>
                <a:latin typeface="Arial" panose="020B0604020202020204" pitchFamily="34" charset="0"/>
              </a:rPr>
              <a:t>or package data for approved external analysis </a:t>
            </a:r>
          </a:p>
          <a:p>
            <a:pPr marL="1257300" lvl="2" indent="-342900">
              <a:buFont typeface="Arial" panose="020B0604020202020204" pitchFamily="34" charset="0"/>
              <a:buChar char="•"/>
            </a:pPr>
            <a:r>
              <a:rPr lang="en-US" sz="2600" b="0" dirty="0"/>
              <a:t>C</a:t>
            </a:r>
            <a:r>
              <a:rPr lang="en-US" sz="2600" b="0" dirty="0">
                <a:effectLst/>
                <a:latin typeface="Arial" panose="020B0604020202020204" pitchFamily="34" charset="0"/>
              </a:rPr>
              <a:t>entralized analytic custom pipelines</a:t>
            </a:r>
          </a:p>
          <a:p>
            <a:pPr marL="1257300" lvl="2" indent="-342900">
              <a:buFont typeface="Arial" panose="020B0604020202020204" pitchFamily="34" charset="0"/>
              <a:buChar char="•"/>
            </a:pPr>
            <a:r>
              <a:rPr lang="en-US" sz="2600" b="0" dirty="0"/>
              <a:t>C</a:t>
            </a:r>
            <a:r>
              <a:rPr lang="en-US" sz="2600" b="0" dirty="0">
                <a:effectLst/>
                <a:latin typeface="Arial" panose="020B0604020202020204" pitchFamily="34" charset="0"/>
              </a:rPr>
              <a:t>ommercial </a:t>
            </a:r>
            <a:r>
              <a:rPr lang="en-US" sz="2600" b="0" dirty="0"/>
              <a:t>clinical </a:t>
            </a:r>
            <a:r>
              <a:rPr lang="en-US" sz="2600" b="0" dirty="0">
                <a:effectLst/>
                <a:latin typeface="Arial" panose="020B0604020202020204" pitchFamily="34" charset="0"/>
              </a:rPr>
              <a:t>platform processing for rapid translation of research to the </a:t>
            </a:r>
            <a:r>
              <a:rPr lang="en-US" sz="2600" b="0" dirty="0"/>
              <a:t>bedside</a:t>
            </a:r>
            <a:endParaRPr lang="en-US" sz="2600" b="0" dirty="0">
              <a:effectLst/>
              <a:latin typeface="Arial" panose="020B0604020202020204" pitchFamily="34" charset="0"/>
            </a:endParaRPr>
          </a:p>
        </p:txBody>
      </p:sp>
      <p:sp>
        <p:nvSpPr>
          <p:cNvPr id="20" name="TextBox 19">
            <a:extLst>
              <a:ext uri="{FF2B5EF4-FFF2-40B4-BE49-F238E27FC236}">
                <a16:creationId xmlns:a16="http://schemas.microsoft.com/office/drawing/2014/main" id="{F985F055-4DFA-C5EF-66DC-A67A62FEA923}"/>
              </a:ext>
            </a:extLst>
          </p:cNvPr>
          <p:cNvSpPr txBox="1"/>
          <p:nvPr/>
        </p:nvSpPr>
        <p:spPr>
          <a:xfrm>
            <a:off x="7493831" y="14042173"/>
            <a:ext cx="6445333" cy="6309420"/>
          </a:xfrm>
          <a:prstGeom prst="rect">
            <a:avLst/>
          </a:prstGeom>
          <a:noFill/>
        </p:spPr>
        <p:txBody>
          <a:bodyPr wrap="square">
            <a:spAutoFit/>
          </a:bodyPr>
          <a:lstStyle/>
          <a:p>
            <a:pPr>
              <a:buNone/>
            </a:pPr>
            <a:r>
              <a:rPr lang="en-US" sz="3200" dirty="0">
                <a:effectLst/>
                <a:latin typeface="Arial" panose="020B0604020202020204" pitchFamily="34" charset="0"/>
              </a:rPr>
              <a:t>Data Extraction Pipeline: </a:t>
            </a:r>
          </a:p>
          <a:p>
            <a:pPr>
              <a:buNone/>
            </a:pPr>
            <a:endParaRPr lang="en-US" sz="800" dirty="0">
              <a:effectLst/>
              <a:latin typeface="Arial" panose="020B0604020202020204" pitchFamily="34" charset="0"/>
            </a:endParaRPr>
          </a:p>
          <a:p>
            <a:pPr marL="342900" indent="-342900">
              <a:buFont typeface="Arial" panose="020B0604020202020204" pitchFamily="34" charset="0"/>
              <a:buChar char="•"/>
            </a:pPr>
            <a:r>
              <a:rPr lang="en-US" sz="2600" b="0" dirty="0">
                <a:effectLst/>
                <a:latin typeface="Arial" panose="020B0604020202020204" pitchFamily="34" charset="0"/>
              </a:rPr>
              <a:t>The pipeline uses Persyst (15b, Research) and Python scripts on a virtual or local server</a:t>
            </a:r>
            <a:r>
              <a:rPr lang="en-US" sz="2600" b="0" dirty="0"/>
              <a:t> enabling </a:t>
            </a:r>
            <a:r>
              <a:rPr lang="en-US" sz="2600" b="0" dirty="0">
                <a:effectLst/>
                <a:latin typeface="Arial" panose="020B0604020202020204" pitchFamily="34" charset="0"/>
              </a:rPr>
              <a:t>indexing of all clinical EEGs with EEG metadata.</a:t>
            </a:r>
          </a:p>
          <a:p>
            <a:pPr marL="342900" indent="-342900">
              <a:buFont typeface="Arial" panose="020B0604020202020204" pitchFamily="34" charset="0"/>
              <a:buChar char="•"/>
            </a:pPr>
            <a:r>
              <a:rPr lang="en-US" sz="2600" b="0" dirty="0">
                <a:effectLst/>
                <a:latin typeface="Arial" panose="020B0604020202020204" pitchFamily="34" charset="0"/>
              </a:rPr>
              <a:t>EEGs meeting study criteria are </a:t>
            </a:r>
            <a:r>
              <a:rPr lang="en-US" sz="2600" b="0" dirty="0"/>
              <a:t>identified </a:t>
            </a:r>
            <a:r>
              <a:rPr lang="en-US" sz="2600" b="0" dirty="0">
                <a:effectLst/>
                <a:latin typeface="Arial" panose="020B0604020202020204" pitchFamily="34" charset="0"/>
              </a:rPr>
              <a:t>and stored in Persyst format as </a:t>
            </a:r>
            <a:r>
              <a:rPr lang="en-US" sz="2600" b="0" dirty="0"/>
              <a:t>date-shifted, </a:t>
            </a:r>
            <a:r>
              <a:rPr lang="en-US" sz="2600" b="0" dirty="0">
                <a:effectLst/>
                <a:latin typeface="Arial" panose="020B0604020202020204" pitchFamily="34" charset="0"/>
              </a:rPr>
              <a:t>deidentified files. </a:t>
            </a:r>
          </a:p>
          <a:p>
            <a:pPr marL="342900" indent="-342900">
              <a:buFont typeface="Arial" panose="020B0604020202020204" pitchFamily="34" charset="0"/>
              <a:buChar char="•"/>
            </a:pPr>
            <a:r>
              <a:rPr lang="en-US" sz="2600" b="0" dirty="0"/>
              <a:t>Preserves time alignment without dates using </a:t>
            </a:r>
            <a:r>
              <a:rPr lang="en-US" sz="2600" b="0" dirty="0">
                <a:effectLst/>
                <a:latin typeface="Arial" panose="020B0604020202020204" pitchFamily="34" charset="0"/>
              </a:rPr>
              <a:t>days from birth for each </a:t>
            </a:r>
            <a:r>
              <a:rPr lang="en-US" sz="2600" b="0" dirty="0"/>
              <a:t>EEG</a:t>
            </a:r>
          </a:p>
          <a:p>
            <a:pPr marL="342900" indent="-342900">
              <a:buFont typeface="Arial" panose="020B0604020202020204" pitchFamily="34" charset="0"/>
              <a:buChar char="•"/>
            </a:pPr>
            <a:r>
              <a:rPr lang="en-US" sz="2600" b="0" dirty="0">
                <a:effectLst/>
                <a:latin typeface="Arial" panose="020B0604020202020204" pitchFamily="34" charset="0"/>
              </a:rPr>
              <a:t>Persyst file format (*.lay, *.</a:t>
            </a:r>
            <a:r>
              <a:rPr lang="en-US" sz="2600" b="0" dirty="0" err="1">
                <a:effectLst/>
                <a:latin typeface="Arial" panose="020B0604020202020204" pitchFamily="34" charset="0"/>
              </a:rPr>
              <a:t>dat</a:t>
            </a:r>
            <a:r>
              <a:rPr lang="en-US" sz="2600" b="0" dirty="0">
                <a:effectLst/>
                <a:latin typeface="Arial" panose="020B0604020202020204" pitchFamily="34" charset="0"/>
              </a:rPr>
              <a:t>) e</a:t>
            </a:r>
            <a:r>
              <a:rPr lang="en-US" sz="2600" b="0" dirty="0"/>
              <a:t>nables</a:t>
            </a:r>
            <a:r>
              <a:rPr lang="en-US" sz="2600" b="0" dirty="0">
                <a:effectLst/>
                <a:latin typeface="Arial" panose="020B0604020202020204" pitchFamily="34" charset="0"/>
              </a:rPr>
              <a:t> both research and clinical platforms analysis.</a:t>
            </a:r>
          </a:p>
          <a:p>
            <a:pPr marL="342900" indent="-342900">
              <a:buFont typeface="Arial" panose="020B0604020202020204" pitchFamily="34" charset="0"/>
              <a:buChar char="•"/>
            </a:pPr>
            <a:r>
              <a:rPr lang="en-US" sz="2600" b="0" dirty="0">
                <a:effectLst/>
                <a:latin typeface="Arial" panose="020B0604020202020204" pitchFamily="34" charset="0"/>
              </a:rPr>
              <a:t>Files are uploaded with verified data integrity to the Pennsieve platform.</a:t>
            </a:r>
          </a:p>
        </p:txBody>
      </p:sp>
      <p:pic>
        <p:nvPicPr>
          <p:cNvPr id="14414" name="Picture 14413">
            <a:extLst>
              <a:ext uri="{FF2B5EF4-FFF2-40B4-BE49-F238E27FC236}">
                <a16:creationId xmlns:a16="http://schemas.microsoft.com/office/drawing/2014/main" id="{5B24CC1F-38B1-87FE-659B-BAFD42028D9B}"/>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5406476" y="2871148"/>
            <a:ext cx="2160199" cy="888284"/>
          </a:xfrm>
          <a:prstGeom prst="rect">
            <a:avLst/>
          </a:prstGeom>
        </p:spPr>
      </p:pic>
      <p:grpSp>
        <p:nvGrpSpPr>
          <p:cNvPr id="45" name="Group 44">
            <a:extLst>
              <a:ext uri="{FF2B5EF4-FFF2-40B4-BE49-F238E27FC236}">
                <a16:creationId xmlns:a16="http://schemas.microsoft.com/office/drawing/2014/main" id="{AF2C67D9-48FA-1D02-5516-90D2C5381E9A}"/>
              </a:ext>
            </a:extLst>
          </p:cNvPr>
          <p:cNvGrpSpPr/>
          <p:nvPr/>
        </p:nvGrpSpPr>
        <p:grpSpPr>
          <a:xfrm>
            <a:off x="23767286" y="4462960"/>
            <a:ext cx="14987613" cy="8742478"/>
            <a:chOff x="23697068" y="3562342"/>
            <a:chExt cx="14987613" cy="8742478"/>
          </a:xfrm>
        </p:grpSpPr>
        <p:grpSp>
          <p:nvGrpSpPr>
            <p:cNvPr id="15" name="Group 14">
              <a:extLst>
                <a:ext uri="{FF2B5EF4-FFF2-40B4-BE49-F238E27FC236}">
                  <a16:creationId xmlns:a16="http://schemas.microsoft.com/office/drawing/2014/main" id="{BA0925A1-C246-8A82-71CB-344803D687D3}"/>
                </a:ext>
              </a:extLst>
            </p:cNvPr>
            <p:cNvGrpSpPr/>
            <p:nvPr/>
          </p:nvGrpSpPr>
          <p:grpSpPr>
            <a:xfrm>
              <a:off x="23697068" y="3562342"/>
              <a:ext cx="14987613" cy="8742478"/>
              <a:chOff x="19763648" y="11528798"/>
              <a:chExt cx="17857671" cy="10180758"/>
            </a:xfrm>
          </p:grpSpPr>
          <p:grpSp>
            <p:nvGrpSpPr>
              <p:cNvPr id="13" name="Group 12">
                <a:extLst>
                  <a:ext uri="{FF2B5EF4-FFF2-40B4-BE49-F238E27FC236}">
                    <a16:creationId xmlns:a16="http://schemas.microsoft.com/office/drawing/2014/main" id="{78A638BC-ACD5-E333-1169-5A6E012BF4D4}"/>
                  </a:ext>
                </a:extLst>
              </p:cNvPr>
              <p:cNvGrpSpPr/>
              <p:nvPr/>
            </p:nvGrpSpPr>
            <p:grpSpPr>
              <a:xfrm>
                <a:off x="19763648" y="11528798"/>
                <a:ext cx="17857671" cy="10180758"/>
                <a:chOff x="19763648" y="11528798"/>
                <a:chExt cx="17857671" cy="10180758"/>
              </a:xfrm>
            </p:grpSpPr>
            <p:grpSp>
              <p:nvGrpSpPr>
                <p:cNvPr id="14540" name="Group 14539">
                  <a:extLst>
                    <a:ext uri="{FF2B5EF4-FFF2-40B4-BE49-F238E27FC236}">
                      <a16:creationId xmlns:a16="http://schemas.microsoft.com/office/drawing/2014/main" id="{ABF275AD-1240-23C5-3D26-A934E54FF0B0}"/>
                    </a:ext>
                  </a:extLst>
                </p:cNvPr>
                <p:cNvGrpSpPr/>
                <p:nvPr/>
              </p:nvGrpSpPr>
              <p:grpSpPr>
                <a:xfrm>
                  <a:off x="19763648" y="11528798"/>
                  <a:ext cx="17857671" cy="10180758"/>
                  <a:chOff x="8419778" y="3979136"/>
                  <a:chExt cx="19801081" cy="11860980"/>
                </a:xfrm>
              </p:grpSpPr>
              <p:sp>
                <p:nvSpPr>
                  <p:cNvPr id="14471" name="TextBox 14470">
                    <a:extLst>
                      <a:ext uri="{FF2B5EF4-FFF2-40B4-BE49-F238E27FC236}">
                        <a16:creationId xmlns:a16="http://schemas.microsoft.com/office/drawing/2014/main" id="{6478AF9B-C7EF-DCFF-19C0-CAF05AC25C70}"/>
                      </a:ext>
                    </a:extLst>
                  </p:cNvPr>
                  <p:cNvSpPr txBox="1"/>
                  <p:nvPr/>
                </p:nvSpPr>
                <p:spPr>
                  <a:xfrm>
                    <a:off x="8838872" y="4265641"/>
                    <a:ext cx="19262829" cy="537858"/>
                  </a:xfrm>
                  <a:prstGeom prst="rect">
                    <a:avLst/>
                  </a:prstGeom>
                  <a:noFill/>
                  <a:ln>
                    <a:noFill/>
                  </a:ln>
                </p:spPr>
                <p:txBody>
                  <a:bodyPr wrap="square" rtlCol="0">
                    <a:spAutoFit/>
                  </a:bodyPr>
                  <a:lstStyle/>
                  <a:p>
                    <a:r>
                      <a:rPr lang="en-US" sz="2400" b="1" dirty="0">
                        <a:latin typeface="Arial" panose="020B0604020202020204" pitchFamily="34" charset="0"/>
                        <a:cs typeface="Arial" panose="020B0604020202020204" pitchFamily="34" charset="0"/>
                      </a:rPr>
                      <a:t>Figure 2</a:t>
                    </a:r>
                    <a:r>
                      <a:rPr lang="en-US" sz="2400" dirty="0">
                        <a:latin typeface="Arial" panose="020B0604020202020204" pitchFamily="34" charset="0"/>
                        <a:cs typeface="Arial" panose="020B0604020202020204" pitchFamily="34" charset="0"/>
                      </a:rPr>
                      <a:t>: PedQuEST Data Management Plan</a:t>
                    </a:r>
                  </a:p>
                </p:txBody>
              </p:sp>
              <p:sp>
                <p:nvSpPr>
                  <p:cNvPr id="14425" name="Down Arrow 1109">
                    <a:extLst>
                      <a:ext uri="{FF2B5EF4-FFF2-40B4-BE49-F238E27FC236}">
                        <a16:creationId xmlns:a16="http://schemas.microsoft.com/office/drawing/2014/main" id="{4B87D1E9-5AFB-1BCC-BB1E-65F9893E6834}"/>
                      </a:ext>
                    </a:extLst>
                  </p:cNvPr>
                  <p:cNvSpPr/>
                  <p:nvPr/>
                </p:nvSpPr>
                <p:spPr>
                  <a:xfrm rot="3450461">
                    <a:off x="23091324" y="13146154"/>
                    <a:ext cx="479242" cy="1075786"/>
                  </a:xfrm>
                  <a:prstGeom prst="downArrow">
                    <a:avLst/>
                  </a:prstGeom>
                  <a:gradFill>
                    <a:gsLst>
                      <a:gs pos="0">
                        <a:srgbClr val="00B050"/>
                      </a:gs>
                      <a:gs pos="35000">
                        <a:srgbClr val="92D050"/>
                      </a:gs>
                      <a:gs pos="100000">
                        <a:schemeClr val="accent2">
                          <a:tint val="15000"/>
                          <a:satMod val="35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a:p>
                </p:txBody>
              </p:sp>
              <p:sp>
                <p:nvSpPr>
                  <p:cNvPr id="14426" name="Bent-Up Arrow 14425">
                    <a:extLst>
                      <a:ext uri="{FF2B5EF4-FFF2-40B4-BE49-F238E27FC236}">
                        <a16:creationId xmlns:a16="http://schemas.microsoft.com/office/drawing/2014/main" id="{8EB3E322-A95C-5879-7BBC-AA2D2C00E0CC}"/>
                      </a:ext>
                    </a:extLst>
                  </p:cNvPr>
                  <p:cNvSpPr/>
                  <p:nvPr/>
                </p:nvSpPr>
                <p:spPr>
                  <a:xfrm rot="5400000">
                    <a:off x="9805921" y="6246545"/>
                    <a:ext cx="1055285" cy="1076478"/>
                  </a:xfrm>
                  <a:prstGeom prst="bentUpArrow">
                    <a:avLst/>
                  </a:prstGeom>
                  <a:gradFill>
                    <a:gsLst>
                      <a:gs pos="0">
                        <a:srgbClr val="FFC000"/>
                      </a:gs>
                      <a:gs pos="35000">
                        <a:srgbClr val="FFD69A"/>
                      </a:gs>
                      <a:gs pos="100000">
                        <a:schemeClr val="accent2">
                          <a:tint val="15000"/>
                          <a:satMod val="35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p>
                </p:txBody>
              </p:sp>
              <p:pic>
                <p:nvPicPr>
                  <p:cNvPr id="14427" name="Picture 14426" descr="A picture containing graphical user interface&#10;&#10;Description automatically generated">
                    <a:extLst>
                      <a:ext uri="{FF2B5EF4-FFF2-40B4-BE49-F238E27FC236}">
                        <a16:creationId xmlns:a16="http://schemas.microsoft.com/office/drawing/2014/main" id="{893E2EB5-1A3E-B17A-2877-ADF9DDC0E493}"/>
                      </a:ext>
                    </a:extLst>
                  </p:cNvPr>
                  <p:cNvPicPr>
                    <a:picLocks noChangeAspect="1"/>
                  </p:cNvPicPr>
                  <p:nvPr/>
                </p:nvPicPr>
                <p:blipFill>
                  <a:blip r:embed="rId23"/>
                  <a:stretch>
                    <a:fillRect/>
                  </a:stretch>
                </p:blipFill>
                <p:spPr>
                  <a:xfrm>
                    <a:off x="9178734" y="5294557"/>
                    <a:ext cx="1693068" cy="1409521"/>
                  </a:xfrm>
                  <a:prstGeom prst="rect">
                    <a:avLst/>
                  </a:prstGeom>
                </p:spPr>
              </p:pic>
              <p:grpSp>
                <p:nvGrpSpPr>
                  <p:cNvPr id="14428" name="Group 14427">
                    <a:extLst>
                      <a:ext uri="{FF2B5EF4-FFF2-40B4-BE49-F238E27FC236}">
                        <a16:creationId xmlns:a16="http://schemas.microsoft.com/office/drawing/2014/main" id="{A7465FCC-DE0F-B94F-B43B-9DBD1A135C08}"/>
                      </a:ext>
                    </a:extLst>
                  </p:cNvPr>
                  <p:cNvGrpSpPr/>
                  <p:nvPr/>
                </p:nvGrpSpPr>
                <p:grpSpPr>
                  <a:xfrm>
                    <a:off x="10972559" y="5904623"/>
                    <a:ext cx="1966957" cy="1225491"/>
                    <a:chOff x="1086330" y="368828"/>
                    <a:chExt cx="1239781" cy="772432"/>
                  </a:xfrm>
                </p:grpSpPr>
                <p:pic>
                  <p:nvPicPr>
                    <p:cNvPr id="14429" name="Picture 10" descr="860+ Eeg Illustrations, Royalty-Free Vector Graphics &amp; Clip Art - iStock |  Eeg waves, Eeg brain, Eeg test">
                      <a:extLst>
                        <a:ext uri="{FF2B5EF4-FFF2-40B4-BE49-F238E27FC236}">
                          <a16:creationId xmlns:a16="http://schemas.microsoft.com/office/drawing/2014/main" id="{F134E26F-738B-CB42-DF1E-938133CE5BA5}"/>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3512" t="22999" r="18116" b="20683"/>
                    <a:stretch/>
                  </p:blipFill>
                  <p:spPr bwMode="auto">
                    <a:xfrm>
                      <a:off x="1290892" y="368828"/>
                      <a:ext cx="1035219" cy="596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30" name="Picture 10" descr="860+ Eeg Illustrations, Royalty-Free Vector Graphics &amp; Clip Art - iStock |  Eeg waves, Eeg brain, Eeg test">
                      <a:extLst>
                        <a:ext uri="{FF2B5EF4-FFF2-40B4-BE49-F238E27FC236}">
                          <a16:creationId xmlns:a16="http://schemas.microsoft.com/office/drawing/2014/main" id="{ABAC7844-345E-191B-E66C-5BEA106D150D}"/>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3512" t="22999" r="18116" b="20683"/>
                    <a:stretch/>
                  </p:blipFill>
                  <p:spPr bwMode="auto">
                    <a:xfrm>
                      <a:off x="1188611" y="450988"/>
                      <a:ext cx="1035219" cy="596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31" name="Picture 10" descr="860+ Eeg Illustrations, Royalty-Free Vector Graphics &amp; Clip Art - iStock |  Eeg waves, Eeg brain, Eeg test">
                      <a:extLst>
                        <a:ext uri="{FF2B5EF4-FFF2-40B4-BE49-F238E27FC236}">
                          <a16:creationId xmlns:a16="http://schemas.microsoft.com/office/drawing/2014/main" id="{0B450E0C-A6D8-CB82-FE0E-E9F54874FE42}"/>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3512" t="22999" r="18116" b="20683"/>
                    <a:stretch/>
                  </p:blipFill>
                  <p:spPr bwMode="auto">
                    <a:xfrm>
                      <a:off x="1086330" y="544912"/>
                      <a:ext cx="1035219" cy="596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14432" name="Striped Right Arrow 14431">
                    <a:extLst>
                      <a:ext uri="{FF2B5EF4-FFF2-40B4-BE49-F238E27FC236}">
                        <a16:creationId xmlns:a16="http://schemas.microsoft.com/office/drawing/2014/main" id="{A3296A35-4D59-28DD-52FE-CCDFE732791E}"/>
                      </a:ext>
                    </a:extLst>
                  </p:cNvPr>
                  <p:cNvSpPr/>
                  <p:nvPr/>
                </p:nvSpPr>
                <p:spPr>
                  <a:xfrm>
                    <a:off x="17769230" y="5993093"/>
                    <a:ext cx="2231986" cy="1050715"/>
                  </a:xfrm>
                  <a:prstGeom prst="stripedRightArrow">
                    <a:avLst>
                      <a:gd name="adj1" fmla="val 45555"/>
                      <a:gd name="adj2" fmla="val 50000"/>
                    </a:avLst>
                  </a:prstGeom>
                  <a:gradFill>
                    <a:gsLst>
                      <a:gs pos="0">
                        <a:srgbClr val="005687"/>
                      </a:gs>
                      <a:gs pos="35000">
                        <a:srgbClr val="35C0EE"/>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b="1" dirty="0">
                      <a:ln w="22225">
                        <a:solidFill>
                          <a:schemeClr val="accent2"/>
                        </a:solidFill>
                        <a:prstDash val="solid"/>
                      </a:ln>
                      <a:solidFill>
                        <a:schemeClr val="accent2">
                          <a:lumMod val="40000"/>
                          <a:lumOff val="60000"/>
                        </a:schemeClr>
                      </a:solidFill>
                    </a:endParaRPr>
                  </a:p>
                </p:txBody>
              </p:sp>
              <p:sp>
                <p:nvSpPr>
                  <p:cNvPr id="14433" name="TextBox 14432">
                    <a:extLst>
                      <a:ext uri="{FF2B5EF4-FFF2-40B4-BE49-F238E27FC236}">
                        <a16:creationId xmlns:a16="http://schemas.microsoft.com/office/drawing/2014/main" id="{3D41B352-24C4-FB68-8720-B81944754025}"/>
                      </a:ext>
                    </a:extLst>
                  </p:cNvPr>
                  <p:cNvSpPr txBox="1"/>
                  <p:nvPr/>
                </p:nvSpPr>
                <p:spPr>
                  <a:xfrm>
                    <a:off x="11896393" y="4934446"/>
                    <a:ext cx="3349053" cy="692123"/>
                  </a:xfrm>
                  <a:prstGeom prst="rect">
                    <a:avLst/>
                  </a:prstGeom>
                  <a:noFill/>
                </p:spPr>
                <p:txBody>
                  <a:bodyPr wrap="none" rtlCol="0">
                    <a:spAutoFit/>
                  </a:bodyPr>
                  <a:lstStyle/>
                  <a:p>
                    <a:pPr algn="ctr"/>
                    <a:r>
                      <a:rPr lang="en-US" sz="1600" dirty="0"/>
                      <a:t>Copy EEG Files Encrypted </a:t>
                    </a:r>
                  </a:p>
                  <a:p>
                    <a:pPr algn="ctr"/>
                    <a:r>
                      <a:rPr lang="en-US" sz="1600" dirty="0"/>
                      <a:t>local Research storage</a:t>
                    </a:r>
                  </a:p>
                </p:txBody>
              </p:sp>
              <p:sp>
                <p:nvSpPr>
                  <p:cNvPr id="14434" name="TextBox 14433">
                    <a:extLst>
                      <a:ext uri="{FF2B5EF4-FFF2-40B4-BE49-F238E27FC236}">
                        <a16:creationId xmlns:a16="http://schemas.microsoft.com/office/drawing/2014/main" id="{92285810-81DB-6FB0-04C7-E83F4F6F0938}"/>
                      </a:ext>
                    </a:extLst>
                  </p:cNvPr>
                  <p:cNvSpPr txBox="1"/>
                  <p:nvPr/>
                </p:nvSpPr>
                <p:spPr>
                  <a:xfrm>
                    <a:off x="8659014" y="7480493"/>
                    <a:ext cx="2793716" cy="1274963"/>
                  </a:xfrm>
                  <a:prstGeom prst="rect">
                    <a:avLst/>
                  </a:prstGeom>
                  <a:noFill/>
                </p:spPr>
                <p:txBody>
                  <a:bodyPr wrap="square" rtlCol="0">
                    <a:spAutoFit/>
                  </a:bodyPr>
                  <a:lstStyle/>
                  <a:p>
                    <a:pPr algn="ctr"/>
                    <a:r>
                      <a:rPr lang="en-US" sz="1600" dirty="0"/>
                      <a:t>Each member site</a:t>
                    </a:r>
                  </a:p>
                  <a:p>
                    <a:pPr algn="ctr"/>
                    <a:r>
                      <a:rPr lang="en-US" sz="1600" dirty="0"/>
                      <a:t>identifies patients meeting </a:t>
                    </a:r>
                  </a:p>
                  <a:p>
                    <a:pPr algn="ctr"/>
                    <a:r>
                      <a:rPr lang="en-US" sz="1600" dirty="0"/>
                      <a:t>inclusion criteria</a:t>
                    </a:r>
                  </a:p>
                </p:txBody>
              </p:sp>
              <p:pic>
                <p:nvPicPr>
                  <p:cNvPr id="14435" name="Graphic 14434" descr="Computer with solid fill">
                    <a:extLst>
                      <a:ext uri="{FF2B5EF4-FFF2-40B4-BE49-F238E27FC236}">
                        <a16:creationId xmlns:a16="http://schemas.microsoft.com/office/drawing/2014/main" id="{3D54CF3B-6123-FEB3-89EB-2A22B0D16E61}"/>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5314808" y="5236257"/>
                    <a:ext cx="2304938" cy="2304938"/>
                  </a:xfrm>
                  <a:prstGeom prst="rect">
                    <a:avLst/>
                  </a:prstGeom>
                </p:spPr>
              </p:pic>
              <p:sp>
                <p:nvSpPr>
                  <p:cNvPr id="14436" name="TextBox 14435">
                    <a:extLst>
                      <a:ext uri="{FF2B5EF4-FFF2-40B4-BE49-F238E27FC236}">
                        <a16:creationId xmlns:a16="http://schemas.microsoft.com/office/drawing/2014/main" id="{41995E8B-ECE8-630A-0B6D-4B125387D280}"/>
                      </a:ext>
                    </a:extLst>
                  </p:cNvPr>
                  <p:cNvSpPr txBox="1"/>
                  <p:nvPr/>
                </p:nvSpPr>
                <p:spPr>
                  <a:xfrm>
                    <a:off x="14278972" y="7091697"/>
                    <a:ext cx="4432392" cy="692123"/>
                  </a:xfrm>
                  <a:prstGeom prst="rect">
                    <a:avLst/>
                  </a:prstGeom>
                  <a:noFill/>
                </p:spPr>
                <p:txBody>
                  <a:bodyPr wrap="none" rtlCol="0">
                    <a:spAutoFit/>
                  </a:bodyPr>
                  <a:lstStyle/>
                  <a:p>
                    <a:pPr algn="ctr"/>
                    <a:r>
                      <a:rPr lang="en-US" sz="1600" dirty="0"/>
                      <a:t>Batch de-identify and convert files</a:t>
                    </a:r>
                  </a:p>
                  <a:p>
                    <a:pPr algn="ctr"/>
                    <a:r>
                      <a:rPr lang="en-US" sz="1600" dirty="0"/>
                      <a:t>to standardized Persyst *.Lay format</a:t>
                    </a:r>
                  </a:p>
                </p:txBody>
              </p:sp>
              <p:sp>
                <p:nvSpPr>
                  <p:cNvPr id="14437" name="Notched Right Arrow 14436">
                    <a:extLst>
                      <a:ext uri="{FF2B5EF4-FFF2-40B4-BE49-F238E27FC236}">
                        <a16:creationId xmlns:a16="http://schemas.microsoft.com/office/drawing/2014/main" id="{973F73C6-10A3-DDC9-2609-DA85731FF5DC}"/>
                      </a:ext>
                    </a:extLst>
                  </p:cNvPr>
                  <p:cNvSpPr/>
                  <p:nvPr/>
                </p:nvSpPr>
                <p:spPr>
                  <a:xfrm>
                    <a:off x="13006421" y="6156467"/>
                    <a:ext cx="2207629" cy="946127"/>
                  </a:xfrm>
                  <a:prstGeom prst="notchedRightArrow">
                    <a:avLst/>
                  </a:prstGeom>
                  <a:gradFill>
                    <a:gsLst>
                      <a:gs pos="0">
                        <a:srgbClr val="FFC000"/>
                      </a:gs>
                      <a:gs pos="35000">
                        <a:srgbClr val="FFD69A"/>
                      </a:gs>
                      <a:gs pos="100000">
                        <a:schemeClr val="accent2">
                          <a:tint val="15000"/>
                          <a:satMod val="35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b="1" dirty="0">
                      <a:ln w="22225">
                        <a:solidFill>
                          <a:schemeClr val="accent2"/>
                        </a:solidFill>
                        <a:prstDash val="solid"/>
                      </a:ln>
                      <a:solidFill>
                        <a:schemeClr val="accent2">
                          <a:lumMod val="40000"/>
                          <a:lumOff val="60000"/>
                        </a:schemeClr>
                      </a:solidFill>
                    </a:endParaRPr>
                  </a:p>
                </p:txBody>
              </p:sp>
              <p:sp>
                <p:nvSpPr>
                  <p:cNvPr id="14438" name="TextBox 14437">
                    <a:extLst>
                      <a:ext uri="{FF2B5EF4-FFF2-40B4-BE49-F238E27FC236}">
                        <a16:creationId xmlns:a16="http://schemas.microsoft.com/office/drawing/2014/main" id="{E2444E78-9E0A-4BBD-FAEF-C24D3000286F}"/>
                      </a:ext>
                    </a:extLst>
                  </p:cNvPr>
                  <p:cNvSpPr txBox="1"/>
                  <p:nvPr/>
                </p:nvSpPr>
                <p:spPr>
                  <a:xfrm>
                    <a:off x="17402722" y="4934446"/>
                    <a:ext cx="3256087" cy="692123"/>
                  </a:xfrm>
                  <a:prstGeom prst="rect">
                    <a:avLst/>
                  </a:prstGeom>
                  <a:noFill/>
                </p:spPr>
                <p:txBody>
                  <a:bodyPr wrap="none" rtlCol="0">
                    <a:spAutoFit/>
                  </a:bodyPr>
                  <a:lstStyle/>
                  <a:p>
                    <a:pPr algn="ctr"/>
                    <a:r>
                      <a:rPr lang="en-US" sz="1600" dirty="0"/>
                      <a:t>Upload deidentified EEGs </a:t>
                    </a:r>
                  </a:p>
                  <a:p>
                    <a:pPr algn="ctr"/>
                    <a:r>
                      <a:rPr lang="en-US" sz="1600" dirty="0"/>
                      <a:t>to Pennsieve AWS cloud</a:t>
                    </a:r>
                  </a:p>
                </p:txBody>
              </p:sp>
              <p:pic>
                <p:nvPicPr>
                  <p:cNvPr id="14439" name="Graphic 14438" descr="Cloud Computing with solid fill">
                    <a:extLst>
                      <a:ext uri="{FF2B5EF4-FFF2-40B4-BE49-F238E27FC236}">
                        <a16:creationId xmlns:a16="http://schemas.microsoft.com/office/drawing/2014/main" id="{D518BBBB-2B13-B408-12D6-1ABC928D3890}"/>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8514897" y="6291233"/>
                    <a:ext cx="492708" cy="486563"/>
                  </a:xfrm>
                  <a:prstGeom prst="rect">
                    <a:avLst/>
                  </a:prstGeom>
                </p:spPr>
              </p:pic>
              <p:sp>
                <p:nvSpPr>
                  <p:cNvPr id="14440" name="Notched Right Arrow 14439">
                    <a:extLst>
                      <a:ext uri="{FF2B5EF4-FFF2-40B4-BE49-F238E27FC236}">
                        <a16:creationId xmlns:a16="http://schemas.microsoft.com/office/drawing/2014/main" id="{4867B496-6996-645E-F1AE-195D2D2EA6A4}"/>
                      </a:ext>
                    </a:extLst>
                  </p:cNvPr>
                  <p:cNvSpPr/>
                  <p:nvPr/>
                </p:nvSpPr>
                <p:spPr>
                  <a:xfrm rot="617680">
                    <a:off x="12612394" y="7675242"/>
                    <a:ext cx="2207629" cy="946127"/>
                  </a:xfrm>
                  <a:prstGeom prst="notchedRightArrow">
                    <a:avLst/>
                  </a:prstGeom>
                  <a:gradFill>
                    <a:gsLst>
                      <a:gs pos="0">
                        <a:srgbClr val="FFC000"/>
                      </a:gs>
                      <a:gs pos="35000">
                        <a:srgbClr val="FFD69A"/>
                      </a:gs>
                      <a:gs pos="100000">
                        <a:schemeClr val="accent2">
                          <a:tint val="15000"/>
                          <a:satMod val="35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b="1" dirty="0">
                      <a:ln w="22225">
                        <a:solidFill>
                          <a:schemeClr val="accent2"/>
                        </a:solidFill>
                        <a:prstDash val="solid"/>
                      </a:ln>
                      <a:solidFill>
                        <a:schemeClr val="accent2">
                          <a:lumMod val="40000"/>
                          <a:lumOff val="60000"/>
                        </a:schemeClr>
                      </a:solidFill>
                    </a:endParaRPr>
                  </a:p>
                </p:txBody>
              </p:sp>
              <p:sp>
                <p:nvSpPr>
                  <p:cNvPr id="14441" name="TextBox 14440">
                    <a:extLst>
                      <a:ext uri="{FF2B5EF4-FFF2-40B4-BE49-F238E27FC236}">
                        <a16:creationId xmlns:a16="http://schemas.microsoft.com/office/drawing/2014/main" id="{0E3CEFEF-6D95-E317-F93B-FA47F3ADD3E9}"/>
                      </a:ext>
                    </a:extLst>
                  </p:cNvPr>
                  <p:cNvSpPr txBox="1"/>
                  <p:nvPr/>
                </p:nvSpPr>
                <p:spPr>
                  <a:xfrm>
                    <a:off x="11525034" y="8740905"/>
                    <a:ext cx="3427043" cy="1127419"/>
                  </a:xfrm>
                  <a:prstGeom prst="rect">
                    <a:avLst/>
                  </a:prstGeom>
                  <a:noFill/>
                </p:spPr>
                <p:txBody>
                  <a:bodyPr wrap="square" rtlCol="0">
                    <a:spAutoFit/>
                  </a:bodyPr>
                  <a:lstStyle/>
                  <a:p>
                    <a:pPr algn="ctr"/>
                    <a:r>
                      <a:rPr lang="en-US" sz="1600" dirty="0"/>
                      <a:t>Limited Clinical Dataset</a:t>
                    </a:r>
                  </a:p>
                  <a:p>
                    <a:pPr algn="ctr"/>
                    <a:r>
                      <a:rPr lang="en-US" sz="1600" dirty="0"/>
                      <a:t>Extracted from EMR </a:t>
                    </a:r>
                  </a:p>
                  <a:p>
                    <a:pPr algn="ctr"/>
                    <a:r>
                      <a:rPr lang="en-US" sz="1600" dirty="0"/>
                      <a:t>to local database</a:t>
                    </a:r>
                  </a:p>
                </p:txBody>
              </p:sp>
              <p:pic>
                <p:nvPicPr>
                  <p:cNvPr id="14442" name="Picture 14" descr="REDCap - Penn State Clinical and Translational Science Institute">
                    <a:extLst>
                      <a:ext uri="{FF2B5EF4-FFF2-40B4-BE49-F238E27FC236}">
                        <a16:creationId xmlns:a16="http://schemas.microsoft.com/office/drawing/2014/main" id="{936159C6-FA9D-8D1E-2F84-AE8A21AC409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942813" y="8249341"/>
                    <a:ext cx="2626007" cy="9156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443" name="Striped Right Arrow 14442">
                    <a:extLst>
                      <a:ext uri="{FF2B5EF4-FFF2-40B4-BE49-F238E27FC236}">
                        <a16:creationId xmlns:a16="http://schemas.microsoft.com/office/drawing/2014/main" id="{C75FAE05-F143-56B3-C952-960E97F05D54}"/>
                      </a:ext>
                    </a:extLst>
                  </p:cNvPr>
                  <p:cNvSpPr/>
                  <p:nvPr/>
                </p:nvSpPr>
                <p:spPr>
                  <a:xfrm rot="20282249">
                    <a:off x="17744238" y="7573601"/>
                    <a:ext cx="2221323" cy="1132191"/>
                  </a:xfrm>
                  <a:prstGeom prst="stripedRightArrow">
                    <a:avLst>
                      <a:gd name="adj1" fmla="val 45555"/>
                      <a:gd name="adj2" fmla="val 50000"/>
                    </a:avLst>
                  </a:prstGeom>
                  <a:gradFill>
                    <a:gsLst>
                      <a:gs pos="0">
                        <a:srgbClr val="005687"/>
                      </a:gs>
                      <a:gs pos="35000">
                        <a:srgbClr val="35C0EE"/>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b="1" dirty="0">
                      <a:ln w="22225">
                        <a:solidFill>
                          <a:schemeClr val="accent2"/>
                        </a:solidFill>
                        <a:prstDash val="solid"/>
                      </a:ln>
                      <a:solidFill>
                        <a:schemeClr val="accent2">
                          <a:lumMod val="40000"/>
                          <a:lumOff val="60000"/>
                        </a:schemeClr>
                      </a:solidFill>
                    </a:endParaRPr>
                  </a:p>
                </p:txBody>
              </p:sp>
              <p:pic>
                <p:nvPicPr>
                  <p:cNvPr id="14444" name="Graphic 14443" descr="Cloud Computing with solid fill">
                    <a:extLst>
                      <a:ext uri="{FF2B5EF4-FFF2-40B4-BE49-F238E27FC236}">
                        <a16:creationId xmlns:a16="http://schemas.microsoft.com/office/drawing/2014/main" id="{48B06B58-5C6C-1B51-BCA6-E3F731EF8E7D}"/>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rot="20230439">
                    <a:off x="18647341" y="7823302"/>
                    <a:ext cx="592113" cy="584727"/>
                  </a:xfrm>
                  <a:prstGeom prst="rect">
                    <a:avLst/>
                  </a:prstGeom>
                </p:spPr>
              </p:pic>
              <p:sp>
                <p:nvSpPr>
                  <p:cNvPr id="14445" name="TextBox 14444">
                    <a:extLst>
                      <a:ext uri="{FF2B5EF4-FFF2-40B4-BE49-F238E27FC236}">
                        <a16:creationId xmlns:a16="http://schemas.microsoft.com/office/drawing/2014/main" id="{6A29DFD0-05B9-243F-5407-C3BFC55E3DA4}"/>
                      </a:ext>
                    </a:extLst>
                  </p:cNvPr>
                  <p:cNvSpPr txBox="1"/>
                  <p:nvPr/>
                </p:nvSpPr>
                <p:spPr>
                  <a:xfrm>
                    <a:off x="8792052" y="12980008"/>
                    <a:ext cx="5691753" cy="1127419"/>
                  </a:xfrm>
                  <a:prstGeom prst="rect">
                    <a:avLst/>
                  </a:prstGeom>
                  <a:noFill/>
                </p:spPr>
                <p:txBody>
                  <a:bodyPr wrap="square" rtlCol="0">
                    <a:spAutoFit/>
                  </a:bodyPr>
                  <a:lstStyle/>
                  <a:p>
                    <a:pPr algn="ctr"/>
                    <a:r>
                      <a:rPr lang="en-US" sz="1600" dirty="0"/>
                      <a:t>Researchers propose projects and request datasets for external analysis or centralized analysis pipelines</a:t>
                    </a:r>
                  </a:p>
                </p:txBody>
              </p:sp>
              <p:sp>
                <p:nvSpPr>
                  <p:cNvPr id="14446" name="Rectangle 14445">
                    <a:extLst>
                      <a:ext uri="{FF2B5EF4-FFF2-40B4-BE49-F238E27FC236}">
                        <a16:creationId xmlns:a16="http://schemas.microsoft.com/office/drawing/2014/main" id="{B0C4C12C-4F18-FDFE-544A-F46C22931A8B}"/>
                      </a:ext>
                    </a:extLst>
                  </p:cNvPr>
                  <p:cNvSpPr/>
                  <p:nvPr/>
                </p:nvSpPr>
                <p:spPr>
                  <a:xfrm>
                    <a:off x="20170955" y="6181706"/>
                    <a:ext cx="7887108" cy="9595262"/>
                  </a:xfrm>
                  <a:prstGeom prst="rect">
                    <a:avLst/>
                  </a:prstGeom>
                  <a:noFill/>
                  <a:ln w="19050">
                    <a:solidFill>
                      <a:schemeClr val="accent1"/>
                    </a:solidFill>
                    <a:prstDash val="lgDashDot"/>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sp>
                <p:nvSpPr>
                  <p:cNvPr id="14447" name="Down Arrow 14446">
                    <a:extLst>
                      <a:ext uri="{FF2B5EF4-FFF2-40B4-BE49-F238E27FC236}">
                        <a16:creationId xmlns:a16="http://schemas.microsoft.com/office/drawing/2014/main" id="{C10CC222-42DF-1B4D-81DF-33B74522D6F3}"/>
                      </a:ext>
                    </a:extLst>
                  </p:cNvPr>
                  <p:cNvSpPr/>
                  <p:nvPr/>
                </p:nvSpPr>
                <p:spPr>
                  <a:xfrm rot="19072516">
                    <a:off x="23671599" y="8909485"/>
                    <a:ext cx="349942" cy="2013291"/>
                  </a:xfrm>
                  <a:prstGeom prst="downArrow">
                    <a:avLst/>
                  </a:prstGeom>
                  <a:gradFill>
                    <a:gsLst>
                      <a:gs pos="0">
                        <a:srgbClr val="00ADF8"/>
                      </a:gs>
                      <a:gs pos="35000">
                        <a:schemeClr val="accent1"/>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a:p>
                </p:txBody>
              </p:sp>
              <p:sp>
                <p:nvSpPr>
                  <p:cNvPr id="14448" name="Down Arrow 14447">
                    <a:extLst>
                      <a:ext uri="{FF2B5EF4-FFF2-40B4-BE49-F238E27FC236}">
                        <a16:creationId xmlns:a16="http://schemas.microsoft.com/office/drawing/2014/main" id="{3FAE5C67-EA98-859E-8781-35DAB5D4B360}"/>
                      </a:ext>
                    </a:extLst>
                  </p:cNvPr>
                  <p:cNvSpPr/>
                  <p:nvPr/>
                </p:nvSpPr>
                <p:spPr>
                  <a:xfrm>
                    <a:off x="25546951" y="9131388"/>
                    <a:ext cx="402693" cy="1451098"/>
                  </a:xfrm>
                  <a:prstGeom prst="downArrow">
                    <a:avLst/>
                  </a:prstGeom>
                  <a:gradFill>
                    <a:gsLst>
                      <a:gs pos="0">
                        <a:srgbClr val="00ADF8"/>
                      </a:gs>
                      <a:gs pos="35000">
                        <a:schemeClr val="accent1"/>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a:p>
                </p:txBody>
              </p:sp>
              <p:sp>
                <p:nvSpPr>
                  <p:cNvPr id="14449" name="TextBox 14448">
                    <a:extLst>
                      <a:ext uri="{FF2B5EF4-FFF2-40B4-BE49-F238E27FC236}">
                        <a16:creationId xmlns:a16="http://schemas.microsoft.com/office/drawing/2014/main" id="{C9255FEB-B71F-49BF-4AC4-3E32ABDD3540}"/>
                      </a:ext>
                    </a:extLst>
                  </p:cNvPr>
                  <p:cNvSpPr txBox="1"/>
                  <p:nvPr/>
                </p:nvSpPr>
                <p:spPr>
                  <a:xfrm>
                    <a:off x="22620893" y="14046794"/>
                    <a:ext cx="5599966" cy="1461469"/>
                  </a:xfrm>
                  <a:prstGeom prst="rect">
                    <a:avLst/>
                  </a:prstGeom>
                  <a:noFill/>
                </p:spPr>
                <p:txBody>
                  <a:bodyPr wrap="square" rtlCol="0">
                    <a:spAutoFit/>
                  </a:bodyPr>
                  <a:lstStyle/>
                  <a:p>
                    <a:pPr algn="ctr"/>
                    <a:r>
                      <a:rPr lang="en-US" sz="1600" dirty="0"/>
                      <a:t>Pennsieve built in cloud-based analytics and visualization using Persyst and AWS cloud computing in Pennsieve and custom internal analysis</a:t>
                    </a:r>
                  </a:p>
                </p:txBody>
              </p:sp>
              <p:grpSp>
                <p:nvGrpSpPr>
                  <p:cNvPr id="14450" name="Group 14449">
                    <a:extLst>
                      <a:ext uri="{FF2B5EF4-FFF2-40B4-BE49-F238E27FC236}">
                        <a16:creationId xmlns:a16="http://schemas.microsoft.com/office/drawing/2014/main" id="{9D42C92D-6F4C-0D45-79EE-F1745BB2F6B8}"/>
                      </a:ext>
                    </a:extLst>
                  </p:cNvPr>
                  <p:cNvGrpSpPr/>
                  <p:nvPr/>
                </p:nvGrpSpPr>
                <p:grpSpPr>
                  <a:xfrm>
                    <a:off x="14903873" y="12841506"/>
                    <a:ext cx="2304938" cy="2304938"/>
                    <a:chOff x="6003211" y="4811574"/>
                    <a:chExt cx="1574468" cy="1574468"/>
                  </a:xfrm>
                </p:grpSpPr>
                <p:pic>
                  <p:nvPicPr>
                    <p:cNvPr id="14451" name="Graphic 14450" descr="Computer with solid fill">
                      <a:extLst>
                        <a:ext uri="{FF2B5EF4-FFF2-40B4-BE49-F238E27FC236}">
                          <a16:creationId xmlns:a16="http://schemas.microsoft.com/office/drawing/2014/main" id="{0F41C349-9512-EB26-B1FB-484348FF57F5}"/>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003211" y="4811574"/>
                      <a:ext cx="1574468" cy="1574468"/>
                    </a:xfrm>
                    <a:prstGeom prst="rect">
                      <a:avLst/>
                    </a:prstGeom>
                  </p:spPr>
                </p:pic>
                <p:sp>
                  <p:nvSpPr>
                    <p:cNvPr id="14452" name="TextBox 14451">
                      <a:extLst>
                        <a:ext uri="{FF2B5EF4-FFF2-40B4-BE49-F238E27FC236}">
                          <a16:creationId xmlns:a16="http://schemas.microsoft.com/office/drawing/2014/main" id="{E5C787E9-C133-7F47-F3A9-6B81070EB3F3}"/>
                        </a:ext>
                      </a:extLst>
                    </p:cNvPr>
                    <p:cNvSpPr txBox="1"/>
                    <p:nvPr/>
                  </p:nvSpPr>
                  <p:spPr>
                    <a:xfrm>
                      <a:off x="6129790" y="5254461"/>
                      <a:ext cx="830671" cy="484892"/>
                    </a:xfrm>
                    <a:prstGeom prst="rect">
                      <a:avLst/>
                    </a:prstGeom>
                    <a:noFill/>
                  </p:spPr>
                  <p:txBody>
                    <a:bodyPr wrap="none" rtlCol="0">
                      <a:spAutoFit/>
                    </a:bodyPr>
                    <a:lstStyle/>
                    <a:p>
                      <a:pPr algn="ctr"/>
                      <a:r>
                        <a:rPr lang="en-US" sz="1400" dirty="0"/>
                        <a:t>Custom </a:t>
                      </a:r>
                    </a:p>
                    <a:p>
                      <a:pPr algn="ctr"/>
                      <a:r>
                        <a:rPr lang="en-US" sz="1400" dirty="0"/>
                        <a:t>Analysis</a:t>
                      </a:r>
                    </a:p>
                  </p:txBody>
                </p:sp>
              </p:grpSp>
              <p:sp>
                <p:nvSpPr>
                  <p:cNvPr id="14453" name="TextBox 14452">
                    <a:extLst>
                      <a:ext uri="{FF2B5EF4-FFF2-40B4-BE49-F238E27FC236}">
                        <a16:creationId xmlns:a16="http://schemas.microsoft.com/office/drawing/2014/main" id="{88D4F28B-58A6-AE1E-0E05-06AA958147EA}"/>
                      </a:ext>
                    </a:extLst>
                  </p:cNvPr>
                  <p:cNvSpPr txBox="1"/>
                  <p:nvPr/>
                </p:nvSpPr>
                <p:spPr>
                  <a:xfrm>
                    <a:off x="14604341" y="14712697"/>
                    <a:ext cx="3039968" cy="1127419"/>
                  </a:xfrm>
                  <a:prstGeom prst="rect">
                    <a:avLst/>
                  </a:prstGeom>
                  <a:noFill/>
                </p:spPr>
                <p:txBody>
                  <a:bodyPr wrap="square" rtlCol="0">
                    <a:spAutoFit/>
                  </a:bodyPr>
                  <a:lstStyle/>
                  <a:p>
                    <a:pPr algn="ctr"/>
                    <a:r>
                      <a:rPr lang="en-US" sz="1600" dirty="0"/>
                      <a:t>External analysis consistent with data sharing agreements</a:t>
                    </a:r>
                  </a:p>
                </p:txBody>
              </p:sp>
              <p:pic>
                <p:nvPicPr>
                  <p:cNvPr id="14454" name="Picture 14453">
                    <a:extLst>
                      <a:ext uri="{FF2B5EF4-FFF2-40B4-BE49-F238E27FC236}">
                        <a16:creationId xmlns:a16="http://schemas.microsoft.com/office/drawing/2014/main" id="{AD7E9BF9-CF40-90F9-BDF8-AB667F1533BC}"/>
                      </a:ext>
                    </a:extLst>
                  </p:cNvPr>
                  <p:cNvPicPr>
                    <a:picLocks noChangeAspect="1"/>
                  </p:cNvPicPr>
                  <p:nvPr/>
                </p:nvPicPr>
                <p:blipFill rotWithShape="1">
                  <a:blip r:embed="rId39"/>
                  <a:srcRect l="24934" b="7478"/>
                  <a:stretch/>
                </p:blipFill>
                <p:spPr>
                  <a:xfrm>
                    <a:off x="15551905" y="5851580"/>
                    <a:ext cx="1102881" cy="349543"/>
                  </a:xfrm>
                  <a:prstGeom prst="rect">
                    <a:avLst/>
                  </a:prstGeom>
                </p:spPr>
              </p:pic>
              <p:pic>
                <p:nvPicPr>
                  <p:cNvPr id="14455" name="Picture 14454">
                    <a:extLst>
                      <a:ext uri="{FF2B5EF4-FFF2-40B4-BE49-F238E27FC236}">
                        <a16:creationId xmlns:a16="http://schemas.microsoft.com/office/drawing/2014/main" id="{804D252F-1CB3-FCF3-6603-3E127A904A4D}"/>
                      </a:ext>
                    </a:extLst>
                  </p:cNvPr>
                  <p:cNvPicPr>
                    <a:picLocks noChangeAspect="1"/>
                  </p:cNvPicPr>
                  <p:nvPr/>
                </p:nvPicPr>
                <p:blipFill rotWithShape="1">
                  <a:blip r:embed="rId39"/>
                  <a:srcRect l="1803" t="4003" r="76435" b="24194"/>
                  <a:stretch/>
                </p:blipFill>
                <p:spPr>
                  <a:xfrm>
                    <a:off x="15851475" y="6195161"/>
                    <a:ext cx="439827" cy="373160"/>
                  </a:xfrm>
                  <a:prstGeom prst="rect">
                    <a:avLst/>
                  </a:prstGeom>
                </p:spPr>
              </p:pic>
              <p:grpSp>
                <p:nvGrpSpPr>
                  <p:cNvPr id="14456" name="Group 14455">
                    <a:extLst>
                      <a:ext uri="{FF2B5EF4-FFF2-40B4-BE49-F238E27FC236}">
                        <a16:creationId xmlns:a16="http://schemas.microsoft.com/office/drawing/2014/main" id="{EC4E4AB4-A698-B2CE-DCE1-3A792FBAE087}"/>
                      </a:ext>
                    </a:extLst>
                  </p:cNvPr>
                  <p:cNvGrpSpPr/>
                  <p:nvPr/>
                </p:nvGrpSpPr>
                <p:grpSpPr>
                  <a:xfrm>
                    <a:off x="9182350" y="10475055"/>
                    <a:ext cx="2792295" cy="2347573"/>
                    <a:chOff x="4068090" y="205635"/>
                    <a:chExt cx="7181488" cy="5918717"/>
                  </a:xfrm>
                  <a:effectLst>
                    <a:outerShdw blurRad="292100" dist="139700" dir="2700000" algn="tl" rotWithShape="0">
                      <a:prstClr val="black">
                        <a:alpha val="65000"/>
                      </a:prstClr>
                    </a:outerShdw>
                  </a:effectLst>
                </p:grpSpPr>
                <p:pic>
                  <p:nvPicPr>
                    <p:cNvPr id="14457" name="Picture 14456" descr="Doctor writing on tablet with pen">
                      <a:extLst>
                        <a:ext uri="{FF2B5EF4-FFF2-40B4-BE49-F238E27FC236}">
                          <a16:creationId xmlns:a16="http://schemas.microsoft.com/office/drawing/2014/main" id="{E06DFBB4-49CC-3FD5-E1D3-E944378D026D}"/>
                        </a:ext>
                      </a:extLst>
                    </p:cNvPr>
                    <p:cNvPicPr>
                      <a:picLocks noChangeAspect="1"/>
                    </p:cNvPicPr>
                    <p:nvPr/>
                  </p:nvPicPr>
                  <p:blipFill>
                    <a:blip r:embed="rId40"/>
                    <a:stretch>
                      <a:fillRect/>
                    </a:stretch>
                  </p:blipFill>
                  <p:spPr>
                    <a:xfrm>
                      <a:off x="4082814" y="3269511"/>
                      <a:ext cx="7166764" cy="2852008"/>
                    </a:xfrm>
                    <a:prstGeom prst="rect">
                      <a:avLst/>
                    </a:prstGeom>
                  </p:spPr>
                </p:pic>
                <p:pic>
                  <p:nvPicPr>
                    <p:cNvPr id="14458" name="Picture 14457" descr="Blurred financial stock market data and graph">
                      <a:extLst>
                        <a:ext uri="{FF2B5EF4-FFF2-40B4-BE49-F238E27FC236}">
                          <a16:creationId xmlns:a16="http://schemas.microsoft.com/office/drawing/2014/main" id="{B1C1CB04-349E-B627-3482-5D4B855244D4}"/>
                        </a:ext>
                      </a:extLst>
                    </p:cNvPr>
                    <p:cNvPicPr>
                      <a:picLocks noChangeAspect="1"/>
                    </p:cNvPicPr>
                    <p:nvPr/>
                  </p:nvPicPr>
                  <p:blipFill rotWithShape="1">
                    <a:blip r:embed="rId41"/>
                    <a:srcRect t="16120" b="19646"/>
                    <a:stretch/>
                  </p:blipFill>
                  <p:spPr>
                    <a:xfrm>
                      <a:off x="4068091" y="205636"/>
                      <a:ext cx="7166765" cy="3124417"/>
                    </a:xfrm>
                    <a:prstGeom prst="rect">
                      <a:avLst/>
                    </a:prstGeom>
                  </p:spPr>
                </p:pic>
                <p:pic>
                  <p:nvPicPr>
                    <p:cNvPr id="14459" name="Content Placeholder 9" descr="Illuminated server room panel">
                      <a:extLst>
                        <a:ext uri="{FF2B5EF4-FFF2-40B4-BE49-F238E27FC236}">
                          <a16:creationId xmlns:a16="http://schemas.microsoft.com/office/drawing/2014/main" id="{DFA2F5F5-3361-D8BD-A1F1-0429CBD0FBAB}"/>
                        </a:ext>
                      </a:extLst>
                    </p:cNvPr>
                    <p:cNvPicPr>
                      <a:picLocks noChangeAspect="1"/>
                    </p:cNvPicPr>
                    <p:nvPr/>
                  </p:nvPicPr>
                  <p:blipFill rotWithShape="1">
                    <a:blip r:embed="rId42"/>
                    <a:srcRect r="67203"/>
                    <a:stretch/>
                  </p:blipFill>
                  <p:spPr>
                    <a:xfrm>
                      <a:off x="4068090" y="205635"/>
                      <a:ext cx="2912443" cy="5918717"/>
                    </a:xfrm>
                    <a:prstGeom prst="rect">
                      <a:avLst/>
                    </a:prstGeom>
                  </p:spPr>
                </p:pic>
              </p:grpSp>
              <p:sp>
                <p:nvSpPr>
                  <p:cNvPr id="14460" name="Down Arrow 1109">
                    <a:extLst>
                      <a:ext uri="{FF2B5EF4-FFF2-40B4-BE49-F238E27FC236}">
                        <a16:creationId xmlns:a16="http://schemas.microsoft.com/office/drawing/2014/main" id="{052B44EE-9779-9E5C-0190-71A70C9CDA5C}"/>
                      </a:ext>
                    </a:extLst>
                  </p:cNvPr>
                  <p:cNvSpPr/>
                  <p:nvPr/>
                </p:nvSpPr>
                <p:spPr>
                  <a:xfrm rot="18370685">
                    <a:off x="21885397" y="8760446"/>
                    <a:ext cx="496511" cy="2575850"/>
                  </a:xfrm>
                  <a:prstGeom prst="downArrow">
                    <a:avLst>
                      <a:gd name="adj1" fmla="val 37221"/>
                      <a:gd name="adj2" fmla="val 50000"/>
                    </a:avLst>
                  </a:prstGeom>
                  <a:gradFill>
                    <a:gsLst>
                      <a:gs pos="0">
                        <a:srgbClr val="00ADF8"/>
                      </a:gs>
                      <a:gs pos="35000">
                        <a:schemeClr val="accent1"/>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a:p>
                </p:txBody>
              </p:sp>
              <p:sp>
                <p:nvSpPr>
                  <p:cNvPr id="14461" name="TextBox 14460">
                    <a:extLst>
                      <a:ext uri="{FF2B5EF4-FFF2-40B4-BE49-F238E27FC236}">
                        <a16:creationId xmlns:a16="http://schemas.microsoft.com/office/drawing/2014/main" id="{59CA616D-46FA-C5BA-BCCD-5204F5E6DE72}"/>
                      </a:ext>
                    </a:extLst>
                  </p:cNvPr>
                  <p:cNvSpPr txBox="1"/>
                  <p:nvPr/>
                </p:nvSpPr>
                <p:spPr>
                  <a:xfrm>
                    <a:off x="23266584" y="10696943"/>
                    <a:ext cx="4026848" cy="1127419"/>
                  </a:xfrm>
                  <a:prstGeom prst="rect">
                    <a:avLst/>
                  </a:prstGeom>
                  <a:noFill/>
                </p:spPr>
                <p:txBody>
                  <a:bodyPr wrap="square" rtlCol="0">
                    <a:spAutoFit/>
                  </a:bodyPr>
                  <a:lstStyle/>
                  <a:p>
                    <a:r>
                      <a:rPr lang="en-US" sz="1600" dirty="0"/>
                      <a:t>Clinical and EEG data will be linked with quality and deidentification verification</a:t>
                    </a:r>
                  </a:p>
                </p:txBody>
              </p:sp>
              <p:grpSp>
                <p:nvGrpSpPr>
                  <p:cNvPr id="14462" name="Group 14461">
                    <a:extLst>
                      <a:ext uri="{FF2B5EF4-FFF2-40B4-BE49-F238E27FC236}">
                        <a16:creationId xmlns:a16="http://schemas.microsoft.com/office/drawing/2014/main" id="{566B894D-0844-4CCF-0E12-2BF0019549EF}"/>
                      </a:ext>
                    </a:extLst>
                  </p:cNvPr>
                  <p:cNvGrpSpPr/>
                  <p:nvPr/>
                </p:nvGrpSpPr>
                <p:grpSpPr>
                  <a:xfrm>
                    <a:off x="18245762" y="12824676"/>
                    <a:ext cx="2332608" cy="2332608"/>
                    <a:chOff x="5494289" y="3079529"/>
                    <a:chExt cx="1470252" cy="1470252"/>
                  </a:xfrm>
                </p:grpSpPr>
                <p:pic>
                  <p:nvPicPr>
                    <p:cNvPr id="14463" name="Graphic 14462" descr="Computer with solid fill">
                      <a:extLst>
                        <a:ext uri="{FF2B5EF4-FFF2-40B4-BE49-F238E27FC236}">
                          <a16:creationId xmlns:a16="http://schemas.microsoft.com/office/drawing/2014/main" id="{D876FE00-8F29-CFA1-B930-71E5C9F73036}"/>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494289" y="3079529"/>
                      <a:ext cx="1470252" cy="1470252"/>
                    </a:xfrm>
                    <a:prstGeom prst="rect">
                      <a:avLst/>
                    </a:prstGeom>
                  </p:spPr>
                </p:pic>
                <p:grpSp>
                  <p:nvGrpSpPr>
                    <p:cNvPr id="14464" name="Group 14463">
                      <a:extLst>
                        <a:ext uri="{FF2B5EF4-FFF2-40B4-BE49-F238E27FC236}">
                          <a16:creationId xmlns:a16="http://schemas.microsoft.com/office/drawing/2014/main" id="{D230480F-4972-FD5C-D388-BBE5D3227E6D}"/>
                        </a:ext>
                      </a:extLst>
                    </p:cNvPr>
                    <p:cNvGrpSpPr/>
                    <p:nvPr/>
                  </p:nvGrpSpPr>
                  <p:grpSpPr>
                    <a:xfrm>
                      <a:off x="5561711" y="3466253"/>
                      <a:ext cx="837234" cy="447425"/>
                      <a:chOff x="5561711" y="3466253"/>
                      <a:chExt cx="837234" cy="447425"/>
                    </a:xfrm>
                  </p:grpSpPr>
                  <p:sp>
                    <p:nvSpPr>
                      <p:cNvPr id="14465" name="TextBox 14464">
                        <a:extLst>
                          <a:ext uri="{FF2B5EF4-FFF2-40B4-BE49-F238E27FC236}">
                            <a16:creationId xmlns:a16="http://schemas.microsoft.com/office/drawing/2014/main" id="{0C6C605F-035B-BE4A-CF65-CE7B1D820DD6}"/>
                          </a:ext>
                        </a:extLst>
                      </p:cNvPr>
                      <p:cNvSpPr txBox="1"/>
                      <p:nvPr/>
                    </p:nvSpPr>
                    <p:spPr>
                      <a:xfrm>
                        <a:off x="5561711" y="3466253"/>
                        <a:ext cx="837234" cy="447425"/>
                      </a:xfrm>
                      <a:prstGeom prst="rect">
                        <a:avLst/>
                      </a:prstGeom>
                      <a:noFill/>
                    </p:spPr>
                    <p:txBody>
                      <a:bodyPr wrap="none" rtlCol="0">
                        <a:spAutoFit/>
                      </a:bodyPr>
                      <a:lstStyle/>
                      <a:p>
                        <a:r>
                          <a:rPr lang="en-US" sz="1400" dirty="0"/>
                          <a:t>Persyst</a:t>
                        </a:r>
                        <a:r>
                          <a:rPr lang="en-US" sz="1400" baseline="30000" dirty="0"/>
                          <a:t>TM</a:t>
                        </a:r>
                      </a:p>
                      <a:p>
                        <a:r>
                          <a:rPr lang="en-US" sz="1400" dirty="0"/>
                          <a:t>Cloud</a:t>
                        </a:r>
                      </a:p>
                    </p:txBody>
                  </p:sp>
                  <p:pic>
                    <p:nvPicPr>
                      <p:cNvPr id="14466" name="Picture 14465">
                        <a:extLst>
                          <a:ext uri="{FF2B5EF4-FFF2-40B4-BE49-F238E27FC236}">
                            <a16:creationId xmlns:a16="http://schemas.microsoft.com/office/drawing/2014/main" id="{ABE6220D-4AC0-958F-E394-78924124A08D}"/>
                          </a:ext>
                        </a:extLst>
                      </p:cNvPr>
                      <p:cNvPicPr>
                        <a:picLocks noChangeAspect="1"/>
                      </p:cNvPicPr>
                      <p:nvPr/>
                    </p:nvPicPr>
                    <p:blipFill rotWithShape="1">
                      <a:blip r:embed="rId39"/>
                      <a:srcRect l="1803" t="4003" r="76435" b="24194"/>
                      <a:stretch/>
                    </p:blipFill>
                    <p:spPr>
                      <a:xfrm>
                        <a:off x="6103014" y="3705175"/>
                        <a:ext cx="166788" cy="141507"/>
                      </a:xfrm>
                      <a:prstGeom prst="rect">
                        <a:avLst/>
                      </a:prstGeom>
                    </p:spPr>
                  </p:pic>
                </p:grpSp>
              </p:grpSp>
              <p:sp>
                <p:nvSpPr>
                  <p:cNvPr id="14467" name="Arrow: Left-Right 1045">
                    <a:extLst>
                      <a:ext uri="{FF2B5EF4-FFF2-40B4-BE49-F238E27FC236}">
                        <a16:creationId xmlns:a16="http://schemas.microsoft.com/office/drawing/2014/main" id="{82FDF9BC-21A4-BE66-5E59-C3271F239FEE}"/>
                      </a:ext>
                    </a:extLst>
                  </p:cNvPr>
                  <p:cNvSpPr/>
                  <p:nvPr/>
                </p:nvSpPr>
                <p:spPr>
                  <a:xfrm>
                    <a:off x="12392096" y="11344882"/>
                    <a:ext cx="10002850" cy="788119"/>
                  </a:xfrm>
                  <a:prstGeom prst="leftRightArrow">
                    <a:avLst>
                      <a:gd name="adj1" fmla="val 47292"/>
                      <a:gd name="adj2" fmla="val 53142"/>
                    </a:avLst>
                  </a:prstGeom>
                  <a:gradFill>
                    <a:gsLst>
                      <a:gs pos="0">
                        <a:schemeClr val="accent6">
                          <a:lumMod val="60000"/>
                          <a:lumOff val="40000"/>
                        </a:schemeClr>
                      </a:gs>
                      <a:gs pos="35000">
                        <a:schemeClr val="accent6">
                          <a:lumMod val="60000"/>
                          <a:lumOff val="40000"/>
                        </a:schemeClr>
                      </a:gs>
                      <a:gs pos="100000">
                        <a:schemeClr val="accent2">
                          <a:tint val="15000"/>
                          <a:satMod val="350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a:p>
                </p:txBody>
              </p:sp>
              <p:pic>
                <p:nvPicPr>
                  <p:cNvPr id="14468" name="Picture 14467">
                    <a:extLst>
                      <a:ext uri="{FF2B5EF4-FFF2-40B4-BE49-F238E27FC236}">
                        <a16:creationId xmlns:a16="http://schemas.microsoft.com/office/drawing/2014/main" id="{5E4D64A6-B309-41E7-4905-BA45A1E76B39}"/>
                      </a:ext>
                    </a:extLst>
                  </p:cNvPr>
                  <p:cNvPicPr>
                    <a:picLocks noChangeAspect="1"/>
                  </p:cNvPicPr>
                  <p:nvPr/>
                </p:nvPicPr>
                <p:blipFill rotWithShape="1">
                  <a:blip r:embed="rId26"/>
                  <a:srcRect l="1996" t="9297" r="8233" b="14695"/>
                  <a:stretch>
                    <a:fillRect/>
                  </a:stretch>
                </p:blipFill>
                <p:spPr>
                  <a:xfrm>
                    <a:off x="12459511" y="9848905"/>
                    <a:ext cx="5467652" cy="1318754"/>
                  </a:xfrm>
                  <a:prstGeom prst="rect">
                    <a:avLst/>
                  </a:prstGeom>
                  <a:ln>
                    <a:noFill/>
                  </a:ln>
                </p:spPr>
              </p:pic>
              <p:sp>
                <p:nvSpPr>
                  <p:cNvPr id="14469" name="TextBox 14468">
                    <a:extLst>
                      <a:ext uri="{FF2B5EF4-FFF2-40B4-BE49-F238E27FC236}">
                        <a16:creationId xmlns:a16="http://schemas.microsoft.com/office/drawing/2014/main" id="{5B3B2B65-E37F-28F2-486B-9D758AEF23FF}"/>
                      </a:ext>
                    </a:extLst>
                  </p:cNvPr>
                  <p:cNvSpPr txBox="1"/>
                  <p:nvPr/>
                </p:nvSpPr>
                <p:spPr>
                  <a:xfrm>
                    <a:off x="17548986" y="14747287"/>
                    <a:ext cx="2737501" cy="793368"/>
                  </a:xfrm>
                  <a:prstGeom prst="rect">
                    <a:avLst/>
                  </a:prstGeom>
                  <a:noFill/>
                </p:spPr>
                <p:txBody>
                  <a:bodyPr wrap="square" rtlCol="0">
                    <a:spAutoFit/>
                  </a:bodyPr>
                  <a:lstStyle/>
                  <a:p>
                    <a:pPr algn="ctr"/>
                    <a:r>
                      <a:rPr lang="en-US" sz="1600" dirty="0"/>
                      <a:t>qEEG </a:t>
                    </a:r>
                    <a:r>
                      <a:rPr lang="en-US" sz="1600" dirty="0">
                        <a:solidFill>
                          <a:schemeClr val="tx1">
                            <a:lumMod val="65000"/>
                            <a:lumOff val="35000"/>
                          </a:schemeClr>
                        </a:solidFill>
                      </a:rPr>
                      <a:t>visualization</a:t>
                    </a:r>
                    <a:r>
                      <a:rPr lang="en-US" sz="1600" dirty="0"/>
                      <a:t> </a:t>
                    </a:r>
                    <a:br>
                      <a:rPr lang="en-US" sz="1600" dirty="0"/>
                    </a:br>
                    <a:r>
                      <a:rPr lang="en-US" sz="1600" dirty="0"/>
                      <a:t>and review</a:t>
                    </a:r>
                  </a:p>
                </p:txBody>
              </p:sp>
              <p:sp>
                <p:nvSpPr>
                  <p:cNvPr id="14470" name="Arrow: Bent-Up 14">
                    <a:extLst>
                      <a:ext uri="{FF2B5EF4-FFF2-40B4-BE49-F238E27FC236}">
                        <a16:creationId xmlns:a16="http://schemas.microsoft.com/office/drawing/2014/main" id="{E5BF2F46-8763-31EA-5D55-7F3A443F6E49}"/>
                      </a:ext>
                    </a:extLst>
                  </p:cNvPr>
                  <p:cNvSpPr/>
                  <p:nvPr/>
                </p:nvSpPr>
                <p:spPr>
                  <a:xfrm rot="10800000">
                    <a:off x="15851475" y="12365137"/>
                    <a:ext cx="7537772" cy="849228"/>
                  </a:xfrm>
                  <a:prstGeom prst="bentUpArrow">
                    <a:avLst>
                      <a:gd name="adj1" fmla="val 25000"/>
                      <a:gd name="adj2" fmla="val 20222"/>
                      <a:gd name="adj3" fmla="val 19945"/>
                    </a:avLst>
                  </a:prstGeom>
                  <a:gradFill>
                    <a:gsLst>
                      <a:gs pos="0">
                        <a:srgbClr val="C00000"/>
                      </a:gs>
                      <a:gs pos="35000">
                        <a:srgbClr val="FF0000"/>
                      </a:gs>
                      <a:gs pos="100000">
                        <a:schemeClr val="accent2">
                          <a:tint val="15000"/>
                          <a:satMod val="35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p>
                </p:txBody>
              </p:sp>
              <p:pic>
                <p:nvPicPr>
                  <p:cNvPr id="14473" name="Picture 14472" descr="A screen shot of a computer&#10;&#10;AI-generated content may be incorrect.">
                    <a:extLst>
                      <a:ext uri="{FF2B5EF4-FFF2-40B4-BE49-F238E27FC236}">
                        <a16:creationId xmlns:a16="http://schemas.microsoft.com/office/drawing/2014/main" id="{F974229F-CD84-34F4-D256-EE4F76F47509}"/>
                      </a:ext>
                    </a:extLst>
                  </p:cNvPr>
                  <p:cNvPicPr>
                    <a:picLocks noChangeAspect="1"/>
                  </p:cNvPicPr>
                  <p:nvPr/>
                </p:nvPicPr>
                <p:blipFill rotWithShape="1">
                  <a:blip r:embed="rId43" cstate="print">
                    <a:extLst>
                      <a:ext uri="{28A0092B-C50C-407E-A947-70E740481C1C}">
                        <a14:useLocalDpi xmlns:a14="http://schemas.microsoft.com/office/drawing/2010/main" val="0"/>
                      </a:ext>
                    </a:extLst>
                  </a:blip>
                  <a:srcRect l="20922" r="22021"/>
                  <a:stretch>
                    <a:fillRect/>
                  </a:stretch>
                </p:blipFill>
                <p:spPr bwMode="auto">
                  <a:xfrm>
                    <a:off x="20645665" y="13517207"/>
                    <a:ext cx="2130533" cy="1785900"/>
                  </a:xfrm>
                  <a:prstGeom prst="rect">
                    <a:avLst/>
                  </a:prstGeom>
                  <a:ln>
                    <a:noFill/>
                  </a:ln>
                  <a:extLst>
                    <a:ext uri="{53640926-AAD7-44D8-BBD7-CCE9431645EC}">
                      <a14:shadowObscured xmlns:a14="http://schemas.microsoft.com/office/drawing/2010/main"/>
                    </a:ext>
                  </a:extLst>
                </p:spPr>
              </p:pic>
              <p:pic>
                <p:nvPicPr>
                  <p:cNvPr id="14474" name="Graphic 14473" descr="Inpatient outline">
                    <a:extLst>
                      <a:ext uri="{FF2B5EF4-FFF2-40B4-BE49-F238E27FC236}">
                        <a16:creationId xmlns:a16="http://schemas.microsoft.com/office/drawing/2014/main" id="{EE9EE3D9-E857-C24D-06FA-082FD4D4952E}"/>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312194" y="7255688"/>
                    <a:ext cx="1318406" cy="1318406"/>
                  </a:xfrm>
                  <a:prstGeom prst="rect">
                    <a:avLst/>
                  </a:prstGeom>
                  <a:effectLst>
                    <a:outerShdw blurRad="50800" dist="38100" dir="2700000" algn="tl" rotWithShape="0">
                      <a:prstClr val="black">
                        <a:alpha val="40000"/>
                      </a:prstClr>
                    </a:outerShdw>
                  </a:effectLst>
                </p:spPr>
              </p:pic>
              <p:sp>
                <p:nvSpPr>
                  <p:cNvPr id="14475" name="Rectangle 14474">
                    <a:extLst>
                      <a:ext uri="{FF2B5EF4-FFF2-40B4-BE49-F238E27FC236}">
                        <a16:creationId xmlns:a16="http://schemas.microsoft.com/office/drawing/2014/main" id="{D1C6CACE-F7E9-EEFB-4E86-B6A98446D241}"/>
                      </a:ext>
                    </a:extLst>
                  </p:cNvPr>
                  <p:cNvSpPr/>
                  <p:nvPr/>
                </p:nvSpPr>
                <p:spPr>
                  <a:xfrm>
                    <a:off x="8419778" y="14318918"/>
                    <a:ext cx="6208237" cy="145072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sz="1600" dirty="0">
                        <a:solidFill>
                          <a:schemeClr val="tx1"/>
                        </a:solidFill>
                        <a:latin typeface="Arial"/>
                      </a:rPr>
                      <a:t>🟧 Orange = </a:t>
                    </a:r>
                    <a:r>
                      <a:rPr lang="en-US" sz="1600" dirty="0">
                        <a:solidFill>
                          <a:schemeClr val="tx1"/>
                        </a:solidFill>
                        <a:latin typeface="Arial"/>
                      </a:rPr>
                      <a:t>Identified data or Limited Dataset</a:t>
                    </a:r>
                  </a:p>
                  <a:p>
                    <a:r>
                      <a:rPr sz="1600" dirty="0">
                        <a:solidFill>
                          <a:schemeClr val="tx1"/>
                        </a:solidFill>
                        <a:latin typeface="Arial"/>
                      </a:rPr>
                      <a:t>🟦 Blue = De-identified </a:t>
                    </a:r>
                    <a:endParaRPr lang="en-US" sz="1600" dirty="0">
                      <a:solidFill>
                        <a:schemeClr val="tx1"/>
                      </a:solidFill>
                      <a:latin typeface="Arial"/>
                    </a:endParaRPr>
                  </a:p>
                  <a:p>
                    <a:r>
                      <a:rPr sz="1600" dirty="0">
                        <a:solidFill>
                          <a:schemeClr val="tx1"/>
                        </a:solidFill>
                        <a:latin typeface="Arial"/>
                      </a:rPr>
                      <a:t>🟩 Green = Multicenter / Aggregated Data</a:t>
                    </a:r>
                  </a:p>
                  <a:p>
                    <a:r>
                      <a:rPr sz="1600" dirty="0">
                        <a:solidFill>
                          <a:schemeClr val="tx1"/>
                        </a:solidFill>
                        <a:latin typeface="Arial"/>
                      </a:rPr>
                      <a:t>🟪 Purple = PedQuEST Governance</a:t>
                    </a:r>
                  </a:p>
                  <a:p>
                    <a:r>
                      <a:rPr sz="1600" dirty="0">
                        <a:solidFill>
                          <a:schemeClr val="tx1"/>
                        </a:solidFill>
                        <a:latin typeface="Arial"/>
                      </a:rPr>
                      <a:t>🟥 Red = Fully De-identified External Export</a:t>
                    </a:r>
                  </a:p>
                </p:txBody>
              </p:sp>
              <p:sp>
                <p:nvSpPr>
                  <p:cNvPr id="14476" name="TextBox 14475">
                    <a:extLst>
                      <a:ext uri="{FF2B5EF4-FFF2-40B4-BE49-F238E27FC236}">
                        <a16:creationId xmlns:a16="http://schemas.microsoft.com/office/drawing/2014/main" id="{45E857B1-F9B6-DC52-BDA3-A54B0F57AC34}"/>
                      </a:ext>
                    </a:extLst>
                  </p:cNvPr>
                  <p:cNvSpPr txBox="1"/>
                  <p:nvPr/>
                </p:nvSpPr>
                <p:spPr>
                  <a:xfrm>
                    <a:off x="14064701" y="10799019"/>
                    <a:ext cx="6155628" cy="793368"/>
                  </a:xfrm>
                  <a:prstGeom prst="rect">
                    <a:avLst/>
                  </a:prstGeom>
                  <a:noFill/>
                </p:spPr>
                <p:txBody>
                  <a:bodyPr wrap="square" rtlCol="0">
                    <a:spAutoFit/>
                  </a:bodyPr>
                  <a:lstStyle/>
                  <a:p>
                    <a:pPr algn="ctr"/>
                    <a:r>
                      <a:rPr lang="en-US" sz="1600" dirty="0"/>
                      <a:t>PedQuEST Scientific Committee review and approval of project proposals</a:t>
                    </a:r>
                  </a:p>
                </p:txBody>
              </p:sp>
              <p:grpSp>
                <p:nvGrpSpPr>
                  <p:cNvPr id="14477" name="Group 14476">
                    <a:extLst>
                      <a:ext uri="{FF2B5EF4-FFF2-40B4-BE49-F238E27FC236}">
                        <a16:creationId xmlns:a16="http://schemas.microsoft.com/office/drawing/2014/main" id="{8EF86537-A73E-B993-F127-B5F00340813F}"/>
                      </a:ext>
                    </a:extLst>
                  </p:cNvPr>
                  <p:cNvGrpSpPr/>
                  <p:nvPr/>
                </p:nvGrpSpPr>
                <p:grpSpPr>
                  <a:xfrm>
                    <a:off x="23478108" y="11824289"/>
                    <a:ext cx="4167088" cy="2025141"/>
                    <a:chOff x="9273566" y="4161142"/>
                    <a:chExt cx="2626533" cy="1276455"/>
                  </a:xfrm>
                </p:grpSpPr>
                <p:sp>
                  <p:nvSpPr>
                    <p:cNvPr id="14478" name="Rectangle 14477">
                      <a:extLst>
                        <a:ext uri="{FF2B5EF4-FFF2-40B4-BE49-F238E27FC236}">
                          <a16:creationId xmlns:a16="http://schemas.microsoft.com/office/drawing/2014/main" id="{4DD7EC7B-C535-8EC7-40B5-BFE81074E3D8}"/>
                        </a:ext>
                      </a:extLst>
                    </p:cNvPr>
                    <p:cNvSpPr/>
                    <p:nvPr/>
                  </p:nvSpPr>
                  <p:spPr>
                    <a:xfrm>
                      <a:off x="9273566" y="4161142"/>
                      <a:ext cx="2626533" cy="1276455"/>
                    </a:xfrm>
                    <a:prstGeom prst="rect">
                      <a:avLst/>
                    </a:prstGeom>
                    <a:solidFill>
                      <a:schemeClr val="bg1"/>
                    </a:solidFill>
                    <a:ln w="19050">
                      <a:solidFill>
                        <a:srgbClr val="00B050"/>
                      </a:solidFill>
                      <a:prstDash val="lgDashDot"/>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pic>
                  <p:nvPicPr>
                    <p:cNvPr id="14479" name="Picture 10" descr="860+ Eeg Illustrations, Royalty-Free Vector Graphics &amp; Clip Art - iStock |  Eeg waves, Eeg brain, Eeg test">
                      <a:extLst>
                        <a:ext uri="{FF2B5EF4-FFF2-40B4-BE49-F238E27FC236}">
                          <a16:creationId xmlns:a16="http://schemas.microsoft.com/office/drawing/2014/main" id="{99CBFD96-B146-B538-8823-7C5A89F3A520}"/>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3512" t="22999" r="18116" b="20683"/>
                    <a:stretch/>
                  </p:blipFill>
                  <p:spPr bwMode="auto">
                    <a:xfrm>
                      <a:off x="9392154" y="4215154"/>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80" name="Picture 10" descr="860+ Eeg Illustrations, Royalty-Free Vector Graphics &amp; Clip Art - iStock |  Eeg waves, Eeg brain, Eeg test">
                      <a:extLst>
                        <a:ext uri="{FF2B5EF4-FFF2-40B4-BE49-F238E27FC236}">
                          <a16:creationId xmlns:a16="http://schemas.microsoft.com/office/drawing/2014/main" id="{0F92B9E1-619C-1683-3730-D97078A7E4AE}"/>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3512" t="22999" r="18116" b="20683"/>
                    <a:stretch/>
                  </p:blipFill>
                  <p:spPr bwMode="auto">
                    <a:xfrm>
                      <a:off x="9443677" y="4267831"/>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81" name="Picture 10" descr="860+ Eeg Illustrations, Royalty-Free Vector Graphics &amp; Clip Art - iStock |  Eeg waves, Eeg brain, Eeg test">
                      <a:extLst>
                        <a:ext uri="{FF2B5EF4-FFF2-40B4-BE49-F238E27FC236}">
                          <a16:creationId xmlns:a16="http://schemas.microsoft.com/office/drawing/2014/main" id="{9EB207AC-E849-B9E8-DEF8-24BA8FE7D000}"/>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3512" t="22999" r="18116" b="20683"/>
                    <a:stretch/>
                  </p:blipFill>
                  <p:spPr bwMode="auto">
                    <a:xfrm>
                      <a:off x="9511309" y="4326604"/>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82" name="Picture 10" descr="860+ Eeg Illustrations, Royalty-Free Vector Graphics &amp; Clip Art - iStock |  Eeg waves, Eeg brain, Eeg test">
                      <a:extLst>
                        <a:ext uri="{FF2B5EF4-FFF2-40B4-BE49-F238E27FC236}">
                          <a16:creationId xmlns:a16="http://schemas.microsoft.com/office/drawing/2014/main" id="{926A7211-9115-4635-DC98-997CA921DFEE}"/>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3512" t="22999" r="18116" b="20683"/>
                    <a:stretch/>
                  </p:blipFill>
                  <p:spPr bwMode="auto">
                    <a:xfrm>
                      <a:off x="9567084" y="4394139"/>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83" name="Picture 10" descr="860+ Eeg Illustrations, Royalty-Free Vector Graphics &amp; Clip Art - iStock |  Eeg waves, Eeg brain, Eeg test">
                      <a:extLst>
                        <a:ext uri="{FF2B5EF4-FFF2-40B4-BE49-F238E27FC236}">
                          <a16:creationId xmlns:a16="http://schemas.microsoft.com/office/drawing/2014/main" id="{562748E7-01EC-BC34-63A0-DA048D7D344F}"/>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3512" t="22999" r="18116" b="20683"/>
                    <a:stretch/>
                  </p:blipFill>
                  <p:spPr bwMode="auto">
                    <a:xfrm>
                      <a:off x="10229715" y="4214631"/>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84" name="Picture 10" descr="860+ Eeg Illustrations, Royalty-Free Vector Graphics &amp; Clip Art - iStock |  Eeg waves, Eeg brain, Eeg test">
                      <a:extLst>
                        <a:ext uri="{FF2B5EF4-FFF2-40B4-BE49-F238E27FC236}">
                          <a16:creationId xmlns:a16="http://schemas.microsoft.com/office/drawing/2014/main" id="{5FFC96CD-BEE0-BD7C-3B7C-44595E7FD08E}"/>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3512" t="22999" r="18116" b="20683"/>
                    <a:stretch/>
                  </p:blipFill>
                  <p:spPr bwMode="auto">
                    <a:xfrm>
                      <a:off x="10268273" y="4266766"/>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85" name="Picture 10" descr="860+ Eeg Illustrations, Royalty-Free Vector Graphics &amp; Clip Art - iStock |  Eeg waves, Eeg brain, Eeg test">
                      <a:extLst>
                        <a:ext uri="{FF2B5EF4-FFF2-40B4-BE49-F238E27FC236}">
                          <a16:creationId xmlns:a16="http://schemas.microsoft.com/office/drawing/2014/main" id="{49D3DE45-9A9F-8CDF-2AD6-A86385BB5F7C}"/>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3512" t="22999" r="18116" b="20683"/>
                    <a:stretch/>
                  </p:blipFill>
                  <p:spPr bwMode="auto">
                    <a:xfrm>
                      <a:off x="10335903" y="4325538"/>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86" name="Picture 10" descr="860+ Eeg Illustrations, Royalty-Free Vector Graphics &amp; Clip Art - iStock |  Eeg waves, Eeg brain, Eeg test">
                      <a:extLst>
                        <a:ext uri="{FF2B5EF4-FFF2-40B4-BE49-F238E27FC236}">
                          <a16:creationId xmlns:a16="http://schemas.microsoft.com/office/drawing/2014/main" id="{AC9CBCFC-F990-FBB4-0896-8EF511E3F33B}"/>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3512" t="22999" r="18116" b="20683"/>
                    <a:stretch/>
                  </p:blipFill>
                  <p:spPr bwMode="auto">
                    <a:xfrm>
                      <a:off x="10391678" y="4393073"/>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87" name="Graphic 14486" descr="Inpatient outline">
                      <a:extLst>
                        <a:ext uri="{FF2B5EF4-FFF2-40B4-BE49-F238E27FC236}">
                          <a16:creationId xmlns:a16="http://schemas.microsoft.com/office/drawing/2014/main" id="{E2F8B605-3679-79FA-0218-ED8FEC73C051}"/>
                        </a:ext>
                      </a:extLst>
                    </p:cNvPr>
                    <p:cNvPicPr>
                      <a:picLocks noChangeAspect="1"/>
                    </p:cNvPicPr>
                    <p:nvPr/>
                  </p:nvPicPr>
                  <p:blipFill>
                    <a:blip r:embed="rId44">
                      <a:alphaModFix/>
                      <a:extLst>
                        <a:ext uri="{96DAC541-7B7A-43D3-8B79-37D633B846F1}">
                          <asvg:svgBlip xmlns:asvg="http://schemas.microsoft.com/office/drawing/2016/SVG/main" r:embed="rId46"/>
                        </a:ext>
                      </a:extLst>
                    </a:blip>
                    <a:stretch>
                      <a:fillRect/>
                    </a:stretch>
                  </p:blipFill>
                  <p:spPr>
                    <a:xfrm>
                      <a:off x="9660216" y="4766581"/>
                      <a:ext cx="454155" cy="454155"/>
                    </a:xfrm>
                    <a:prstGeom prst="rect">
                      <a:avLst/>
                    </a:prstGeom>
                    <a:effectLst>
                      <a:outerShdw blurRad="50800" dist="38100" dir="2700000" algn="tl" rotWithShape="0">
                        <a:prstClr val="black">
                          <a:alpha val="40000"/>
                        </a:prstClr>
                      </a:outerShdw>
                    </a:effectLst>
                  </p:spPr>
                </p:pic>
                <p:pic>
                  <p:nvPicPr>
                    <p:cNvPr id="14488" name="Graphic 14487" descr="Inpatient outline">
                      <a:extLst>
                        <a:ext uri="{FF2B5EF4-FFF2-40B4-BE49-F238E27FC236}">
                          <a16:creationId xmlns:a16="http://schemas.microsoft.com/office/drawing/2014/main" id="{A3BC48E6-B415-FB04-082C-1D4A4643DE1B}"/>
                        </a:ext>
                      </a:extLst>
                    </p:cNvPr>
                    <p:cNvPicPr>
                      <a:picLocks noChangeAspect="1"/>
                    </p:cNvPicPr>
                    <p:nvPr/>
                  </p:nvPicPr>
                  <p:blipFill>
                    <a:blip r:embed="rId44">
                      <a:alphaModFix/>
                      <a:extLst>
                        <a:ext uri="{96DAC541-7B7A-43D3-8B79-37D633B846F1}">
                          <asvg:svgBlip xmlns:asvg="http://schemas.microsoft.com/office/drawing/2016/SVG/main" r:embed="rId46"/>
                        </a:ext>
                      </a:extLst>
                    </a:blip>
                    <a:stretch>
                      <a:fillRect/>
                    </a:stretch>
                  </p:blipFill>
                  <p:spPr>
                    <a:xfrm>
                      <a:off x="9573020" y="4674590"/>
                      <a:ext cx="454155" cy="454155"/>
                    </a:xfrm>
                    <a:prstGeom prst="rect">
                      <a:avLst/>
                    </a:prstGeom>
                    <a:effectLst>
                      <a:outerShdw blurRad="50800" dist="38100" dir="2700000" algn="tl" rotWithShape="0">
                        <a:prstClr val="black">
                          <a:alpha val="40000"/>
                        </a:prstClr>
                      </a:outerShdw>
                    </a:effectLst>
                  </p:spPr>
                </p:pic>
                <p:pic>
                  <p:nvPicPr>
                    <p:cNvPr id="14489" name="Graphic 14488" descr="Inpatient outline">
                      <a:extLst>
                        <a:ext uri="{FF2B5EF4-FFF2-40B4-BE49-F238E27FC236}">
                          <a16:creationId xmlns:a16="http://schemas.microsoft.com/office/drawing/2014/main" id="{DF4785F9-7C42-02A0-8C3C-696E98D660B4}"/>
                        </a:ext>
                      </a:extLst>
                    </p:cNvPr>
                    <p:cNvPicPr>
                      <a:picLocks noChangeAspect="1"/>
                    </p:cNvPicPr>
                    <p:nvPr/>
                  </p:nvPicPr>
                  <p:blipFill>
                    <a:blip r:embed="rId44">
                      <a:alphaModFix/>
                      <a:extLst>
                        <a:ext uri="{96DAC541-7B7A-43D3-8B79-37D633B846F1}">
                          <asvg:svgBlip xmlns:asvg="http://schemas.microsoft.com/office/drawing/2016/SVG/main" r:embed="rId46"/>
                        </a:ext>
                      </a:extLst>
                    </a:blip>
                    <a:stretch>
                      <a:fillRect/>
                    </a:stretch>
                  </p:blipFill>
                  <p:spPr>
                    <a:xfrm>
                      <a:off x="9530123" y="4606216"/>
                      <a:ext cx="454155" cy="454155"/>
                    </a:xfrm>
                    <a:prstGeom prst="rect">
                      <a:avLst/>
                    </a:prstGeom>
                    <a:effectLst>
                      <a:outerShdw blurRad="50800" dist="38100" dir="2700000" algn="tl" rotWithShape="0">
                        <a:prstClr val="black">
                          <a:alpha val="40000"/>
                        </a:prstClr>
                      </a:outerShdw>
                    </a:effectLst>
                  </p:spPr>
                </p:pic>
                <p:pic>
                  <p:nvPicPr>
                    <p:cNvPr id="14490" name="Graphic 14489" descr="Inpatient outline">
                      <a:extLst>
                        <a:ext uri="{FF2B5EF4-FFF2-40B4-BE49-F238E27FC236}">
                          <a16:creationId xmlns:a16="http://schemas.microsoft.com/office/drawing/2014/main" id="{A8D46502-4463-1199-10A7-DFA0861A0B04}"/>
                        </a:ext>
                      </a:extLst>
                    </p:cNvPr>
                    <p:cNvPicPr>
                      <a:picLocks noChangeAspect="1"/>
                    </p:cNvPicPr>
                    <p:nvPr/>
                  </p:nvPicPr>
                  <p:blipFill>
                    <a:blip r:embed="rId44">
                      <a:alphaModFix/>
                      <a:extLst>
                        <a:ext uri="{96DAC541-7B7A-43D3-8B79-37D633B846F1}">
                          <asvg:svgBlip xmlns:asvg="http://schemas.microsoft.com/office/drawing/2016/SVG/main" r:embed="rId46"/>
                        </a:ext>
                      </a:extLst>
                    </a:blip>
                    <a:stretch>
                      <a:fillRect/>
                    </a:stretch>
                  </p:blipFill>
                  <p:spPr>
                    <a:xfrm>
                      <a:off x="9608390" y="4728683"/>
                      <a:ext cx="454155" cy="454155"/>
                    </a:xfrm>
                    <a:prstGeom prst="rect">
                      <a:avLst/>
                    </a:prstGeom>
                    <a:effectLst>
                      <a:outerShdw blurRad="50800" dist="38100" dir="2700000" algn="tl" rotWithShape="0">
                        <a:prstClr val="black">
                          <a:alpha val="40000"/>
                        </a:prstClr>
                      </a:outerShdw>
                    </a:effectLst>
                  </p:spPr>
                </p:pic>
                <p:pic>
                  <p:nvPicPr>
                    <p:cNvPr id="14491" name="Graphic 14490" descr="Inpatient outline">
                      <a:extLst>
                        <a:ext uri="{FF2B5EF4-FFF2-40B4-BE49-F238E27FC236}">
                          <a16:creationId xmlns:a16="http://schemas.microsoft.com/office/drawing/2014/main" id="{1853D523-0A7C-D5AC-F5F9-F202EA98DF2B}"/>
                        </a:ext>
                      </a:extLst>
                    </p:cNvPr>
                    <p:cNvPicPr>
                      <a:picLocks noChangeAspect="1"/>
                    </p:cNvPicPr>
                    <p:nvPr/>
                  </p:nvPicPr>
                  <p:blipFill>
                    <a:blip r:embed="rId44">
                      <a:alphaModFix/>
                      <a:extLst>
                        <a:ext uri="{96DAC541-7B7A-43D3-8B79-37D633B846F1}">
                          <asvg:svgBlip xmlns:asvg="http://schemas.microsoft.com/office/drawing/2016/SVG/main" r:embed="rId46"/>
                        </a:ext>
                      </a:extLst>
                    </a:blip>
                    <a:stretch>
                      <a:fillRect/>
                    </a:stretch>
                  </p:blipFill>
                  <p:spPr>
                    <a:xfrm>
                      <a:off x="10414792" y="4768749"/>
                      <a:ext cx="454155" cy="454155"/>
                    </a:xfrm>
                    <a:prstGeom prst="rect">
                      <a:avLst/>
                    </a:prstGeom>
                    <a:effectLst>
                      <a:outerShdw blurRad="50800" dist="38100" dir="2700000" algn="tl" rotWithShape="0">
                        <a:prstClr val="black">
                          <a:alpha val="40000"/>
                        </a:prstClr>
                      </a:outerShdw>
                    </a:effectLst>
                  </p:spPr>
                </p:pic>
                <p:pic>
                  <p:nvPicPr>
                    <p:cNvPr id="14492" name="Graphic 14491" descr="Inpatient outline">
                      <a:extLst>
                        <a:ext uri="{FF2B5EF4-FFF2-40B4-BE49-F238E27FC236}">
                          <a16:creationId xmlns:a16="http://schemas.microsoft.com/office/drawing/2014/main" id="{D29AFD30-C900-03CF-A260-3C86CECAE42B}"/>
                        </a:ext>
                      </a:extLst>
                    </p:cNvPr>
                    <p:cNvPicPr>
                      <a:picLocks noChangeAspect="1"/>
                    </p:cNvPicPr>
                    <p:nvPr/>
                  </p:nvPicPr>
                  <p:blipFill>
                    <a:blip r:embed="rId44">
                      <a:alphaModFix/>
                      <a:extLst>
                        <a:ext uri="{96DAC541-7B7A-43D3-8B79-37D633B846F1}">
                          <asvg:svgBlip xmlns:asvg="http://schemas.microsoft.com/office/drawing/2016/SVG/main" r:embed="rId46"/>
                        </a:ext>
                      </a:extLst>
                    </a:blip>
                    <a:stretch>
                      <a:fillRect/>
                    </a:stretch>
                  </p:blipFill>
                  <p:spPr>
                    <a:xfrm>
                      <a:off x="10338362" y="4664911"/>
                      <a:ext cx="454155" cy="419247"/>
                    </a:xfrm>
                    <a:prstGeom prst="rect">
                      <a:avLst/>
                    </a:prstGeom>
                    <a:effectLst>
                      <a:outerShdw blurRad="50800" dist="38100" dir="2700000" algn="tl" rotWithShape="0">
                        <a:prstClr val="black">
                          <a:alpha val="40000"/>
                        </a:prstClr>
                      </a:outerShdw>
                    </a:effectLst>
                  </p:spPr>
                </p:pic>
                <p:pic>
                  <p:nvPicPr>
                    <p:cNvPr id="14493" name="Graphic 14492" descr="Inpatient outline">
                      <a:extLst>
                        <a:ext uri="{FF2B5EF4-FFF2-40B4-BE49-F238E27FC236}">
                          <a16:creationId xmlns:a16="http://schemas.microsoft.com/office/drawing/2014/main" id="{629B32C0-D84E-12F4-0378-7579E53ED60E}"/>
                        </a:ext>
                      </a:extLst>
                    </p:cNvPr>
                    <p:cNvPicPr>
                      <a:picLocks noChangeAspect="1"/>
                    </p:cNvPicPr>
                    <p:nvPr/>
                  </p:nvPicPr>
                  <p:blipFill>
                    <a:blip r:embed="rId44">
                      <a:alphaModFix/>
                      <a:extLst>
                        <a:ext uri="{96DAC541-7B7A-43D3-8B79-37D633B846F1}">
                          <asvg:svgBlip xmlns:asvg="http://schemas.microsoft.com/office/drawing/2016/SVG/main" r:embed="rId46"/>
                        </a:ext>
                      </a:extLst>
                    </a:blip>
                    <a:stretch>
                      <a:fillRect/>
                    </a:stretch>
                  </p:blipFill>
                  <p:spPr>
                    <a:xfrm>
                      <a:off x="10378457" y="4712914"/>
                      <a:ext cx="454155" cy="454155"/>
                    </a:xfrm>
                    <a:prstGeom prst="rect">
                      <a:avLst/>
                    </a:prstGeom>
                    <a:effectLst>
                      <a:outerShdw blurRad="50800" dist="38100" dir="2700000" algn="tl" rotWithShape="0">
                        <a:prstClr val="black">
                          <a:alpha val="40000"/>
                        </a:prstClr>
                      </a:outerShdw>
                    </a:effectLst>
                  </p:spPr>
                </p:pic>
                <p:pic>
                  <p:nvPicPr>
                    <p:cNvPr id="14494" name="Graphic 14493" descr="Inpatient outline">
                      <a:extLst>
                        <a:ext uri="{FF2B5EF4-FFF2-40B4-BE49-F238E27FC236}">
                          <a16:creationId xmlns:a16="http://schemas.microsoft.com/office/drawing/2014/main" id="{07BE2A21-DD6C-E237-41EC-D434EE921686}"/>
                        </a:ext>
                      </a:extLst>
                    </p:cNvPr>
                    <p:cNvPicPr>
                      <a:picLocks noChangeAspect="1"/>
                    </p:cNvPicPr>
                    <p:nvPr/>
                  </p:nvPicPr>
                  <p:blipFill>
                    <a:blip r:embed="rId44">
                      <a:alphaModFix/>
                      <a:extLst>
                        <a:ext uri="{96DAC541-7B7A-43D3-8B79-37D633B846F1}">
                          <asvg:svgBlip xmlns:asvg="http://schemas.microsoft.com/office/drawing/2016/SVG/main" r:embed="rId46"/>
                        </a:ext>
                      </a:extLst>
                    </a:blip>
                    <a:stretch>
                      <a:fillRect/>
                    </a:stretch>
                  </p:blipFill>
                  <p:spPr>
                    <a:xfrm>
                      <a:off x="10302726" y="4602695"/>
                      <a:ext cx="454155" cy="454155"/>
                    </a:xfrm>
                    <a:prstGeom prst="rect">
                      <a:avLst/>
                    </a:prstGeom>
                    <a:effectLst>
                      <a:outerShdw blurRad="50800" dist="38100" dir="2700000" algn="tl" rotWithShape="0">
                        <a:prstClr val="black">
                          <a:alpha val="40000"/>
                        </a:prstClr>
                      </a:outerShdw>
                    </a:effectLst>
                  </p:spPr>
                </p:pic>
                <p:sp>
                  <p:nvSpPr>
                    <p:cNvPr id="14495" name="TextBox 14494">
                      <a:extLst>
                        <a:ext uri="{FF2B5EF4-FFF2-40B4-BE49-F238E27FC236}">
                          <a16:creationId xmlns:a16="http://schemas.microsoft.com/office/drawing/2014/main" id="{2074B35B-6369-9E44-F4FD-CFCD27FD29FE}"/>
                        </a:ext>
                      </a:extLst>
                    </p:cNvPr>
                    <p:cNvSpPr txBox="1"/>
                    <p:nvPr/>
                  </p:nvSpPr>
                  <p:spPr>
                    <a:xfrm>
                      <a:off x="9967643" y="5155804"/>
                      <a:ext cx="1330029" cy="252564"/>
                    </a:xfrm>
                    <a:prstGeom prst="rect">
                      <a:avLst/>
                    </a:prstGeom>
                    <a:noFill/>
                  </p:spPr>
                  <p:txBody>
                    <a:bodyPr wrap="none" rtlCol="0">
                      <a:spAutoFit/>
                    </a:bodyPr>
                    <a:lstStyle/>
                    <a:p>
                      <a:r>
                        <a:rPr lang="en-US" sz="1600" dirty="0"/>
                        <a:t>Multicenter Data</a:t>
                      </a:r>
                    </a:p>
                  </p:txBody>
                </p:sp>
                <p:pic>
                  <p:nvPicPr>
                    <p:cNvPr id="14496" name="Picture 10" descr="860+ Eeg Illustrations, Royalty-Free Vector Graphics &amp; Clip Art - iStock |  Eeg waves, Eeg brain, Eeg test">
                      <a:extLst>
                        <a:ext uri="{FF2B5EF4-FFF2-40B4-BE49-F238E27FC236}">
                          <a16:creationId xmlns:a16="http://schemas.microsoft.com/office/drawing/2014/main" id="{01A12471-D6A9-EABB-F67E-A1803E219266}"/>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3512" t="22999" r="18116" b="20683"/>
                    <a:stretch/>
                  </p:blipFill>
                  <p:spPr bwMode="auto">
                    <a:xfrm>
                      <a:off x="11032978" y="4200205"/>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97" name="Picture 10" descr="860+ Eeg Illustrations, Royalty-Free Vector Graphics &amp; Clip Art - iStock |  Eeg waves, Eeg brain, Eeg test">
                      <a:extLst>
                        <a:ext uri="{FF2B5EF4-FFF2-40B4-BE49-F238E27FC236}">
                          <a16:creationId xmlns:a16="http://schemas.microsoft.com/office/drawing/2014/main" id="{59098929-2966-A95F-962C-7040CBD84D13}"/>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3512" t="22999" r="18116" b="20683"/>
                    <a:stretch/>
                  </p:blipFill>
                  <p:spPr bwMode="auto">
                    <a:xfrm>
                      <a:off x="11078816" y="4265585"/>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98" name="Picture 10" descr="860+ Eeg Illustrations, Royalty-Free Vector Graphics &amp; Clip Art - iStock |  Eeg waves, Eeg brain, Eeg test">
                      <a:extLst>
                        <a:ext uri="{FF2B5EF4-FFF2-40B4-BE49-F238E27FC236}">
                          <a16:creationId xmlns:a16="http://schemas.microsoft.com/office/drawing/2014/main" id="{B4BC000A-53AC-31B1-3A3C-7A90AAD34C4D}"/>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3512" t="22999" r="18116" b="20683"/>
                    <a:stretch/>
                  </p:blipFill>
                  <p:spPr bwMode="auto">
                    <a:xfrm>
                      <a:off x="11131237" y="4324822"/>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499" name="Picture 10" descr="860+ Eeg Illustrations, Royalty-Free Vector Graphics &amp; Clip Art - iStock |  Eeg waves, Eeg brain, Eeg test">
                      <a:extLst>
                        <a:ext uri="{FF2B5EF4-FFF2-40B4-BE49-F238E27FC236}">
                          <a16:creationId xmlns:a16="http://schemas.microsoft.com/office/drawing/2014/main" id="{CE9E66F8-C371-EFFA-4D0D-495050AA04DB}"/>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3512" t="22999" r="18116" b="20683"/>
                    <a:stretch/>
                  </p:blipFill>
                  <p:spPr bwMode="auto">
                    <a:xfrm>
                      <a:off x="11203308" y="4374833"/>
                      <a:ext cx="454155" cy="261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500" name="Graphic 14499" descr="Inpatient outline">
                      <a:extLst>
                        <a:ext uri="{FF2B5EF4-FFF2-40B4-BE49-F238E27FC236}">
                          <a16:creationId xmlns:a16="http://schemas.microsoft.com/office/drawing/2014/main" id="{0A280222-34D6-4582-3EB2-9CA0DB15D5D6}"/>
                        </a:ext>
                      </a:extLst>
                    </p:cNvPr>
                    <p:cNvPicPr>
                      <a:picLocks noChangeAspect="1"/>
                    </p:cNvPicPr>
                    <p:nvPr/>
                  </p:nvPicPr>
                  <p:blipFill>
                    <a:blip r:embed="rId44">
                      <a:alphaModFix/>
                      <a:extLst>
                        <a:ext uri="{96DAC541-7B7A-43D3-8B79-37D633B846F1}">
                          <asvg:svgBlip xmlns:asvg="http://schemas.microsoft.com/office/drawing/2016/SVG/main" r:embed="rId47"/>
                        </a:ext>
                      </a:extLst>
                    </a:blip>
                    <a:stretch>
                      <a:fillRect/>
                    </a:stretch>
                  </p:blipFill>
                  <p:spPr>
                    <a:xfrm>
                      <a:off x="11199012" y="4639960"/>
                      <a:ext cx="454155" cy="454155"/>
                    </a:xfrm>
                    <a:prstGeom prst="rect">
                      <a:avLst/>
                    </a:prstGeom>
                    <a:effectLst>
                      <a:outerShdw blurRad="50800" dist="38100" dir="2700000" algn="tl" rotWithShape="0">
                        <a:prstClr val="black">
                          <a:alpha val="40000"/>
                        </a:prstClr>
                      </a:outerShdw>
                    </a:effectLst>
                  </p:spPr>
                </p:pic>
                <p:pic>
                  <p:nvPicPr>
                    <p:cNvPr id="14501" name="Graphic 14500" descr="Inpatient outline">
                      <a:extLst>
                        <a:ext uri="{FF2B5EF4-FFF2-40B4-BE49-F238E27FC236}">
                          <a16:creationId xmlns:a16="http://schemas.microsoft.com/office/drawing/2014/main" id="{C382BBEE-8EB3-442C-A5C7-666EA25456B1}"/>
                        </a:ext>
                      </a:extLst>
                    </p:cNvPr>
                    <p:cNvPicPr>
                      <a:picLocks noChangeAspect="1"/>
                    </p:cNvPicPr>
                    <p:nvPr/>
                  </p:nvPicPr>
                  <p:blipFill>
                    <a:blip r:embed="rId44">
                      <a:alphaModFix/>
                      <a:extLst>
                        <a:ext uri="{96DAC541-7B7A-43D3-8B79-37D633B846F1}">
                          <asvg:svgBlip xmlns:asvg="http://schemas.microsoft.com/office/drawing/2016/SVG/main" r:embed="rId47"/>
                        </a:ext>
                      </a:extLst>
                    </a:blip>
                    <a:stretch>
                      <a:fillRect/>
                    </a:stretch>
                  </p:blipFill>
                  <p:spPr>
                    <a:xfrm>
                      <a:off x="11165521" y="4595382"/>
                      <a:ext cx="454155" cy="454155"/>
                    </a:xfrm>
                    <a:prstGeom prst="rect">
                      <a:avLst/>
                    </a:prstGeom>
                    <a:effectLst>
                      <a:outerShdw blurRad="50800" dist="38100" dir="2700000" algn="tl" rotWithShape="0">
                        <a:prstClr val="black">
                          <a:alpha val="40000"/>
                        </a:prstClr>
                      </a:outerShdw>
                    </a:effectLst>
                  </p:spPr>
                </p:pic>
                <p:pic>
                  <p:nvPicPr>
                    <p:cNvPr id="14502" name="Graphic 14501" descr="Inpatient outline">
                      <a:extLst>
                        <a:ext uri="{FF2B5EF4-FFF2-40B4-BE49-F238E27FC236}">
                          <a16:creationId xmlns:a16="http://schemas.microsoft.com/office/drawing/2014/main" id="{347DC1C3-8E46-728F-B533-CCCFEB47507E}"/>
                        </a:ext>
                      </a:extLst>
                    </p:cNvPr>
                    <p:cNvPicPr>
                      <a:picLocks noChangeAspect="1"/>
                    </p:cNvPicPr>
                    <p:nvPr/>
                  </p:nvPicPr>
                  <p:blipFill>
                    <a:blip r:embed="rId44">
                      <a:alphaModFix/>
                      <a:extLst>
                        <a:ext uri="{96DAC541-7B7A-43D3-8B79-37D633B846F1}">
                          <asvg:svgBlip xmlns:asvg="http://schemas.microsoft.com/office/drawing/2016/SVG/main" r:embed="rId47"/>
                        </a:ext>
                      </a:extLst>
                    </a:blip>
                    <a:stretch>
                      <a:fillRect/>
                    </a:stretch>
                  </p:blipFill>
                  <p:spPr>
                    <a:xfrm>
                      <a:off x="11299922" y="4726382"/>
                      <a:ext cx="454155" cy="454155"/>
                    </a:xfrm>
                    <a:prstGeom prst="rect">
                      <a:avLst/>
                    </a:prstGeom>
                    <a:effectLst>
                      <a:outerShdw blurRad="50800" dist="38100" dir="2700000" algn="tl" rotWithShape="0">
                        <a:prstClr val="black">
                          <a:alpha val="40000"/>
                        </a:prstClr>
                      </a:outerShdw>
                    </a:effectLst>
                  </p:spPr>
                </p:pic>
                <p:pic>
                  <p:nvPicPr>
                    <p:cNvPr id="14503" name="Graphic 14502" descr="Inpatient outline">
                      <a:extLst>
                        <a:ext uri="{FF2B5EF4-FFF2-40B4-BE49-F238E27FC236}">
                          <a16:creationId xmlns:a16="http://schemas.microsoft.com/office/drawing/2014/main" id="{C8BF9D2F-17B8-9141-720A-7F41A7D6364F}"/>
                        </a:ext>
                      </a:extLst>
                    </p:cNvPr>
                    <p:cNvPicPr>
                      <a:picLocks noChangeAspect="1"/>
                    </p:cNvPicPr>
                    <p:nvPr/>
                  </p:nvPicPr>
                  <p:blipFill>
                    <a:blip r:embed="rId44">
                      <a:alphaModFix/>
                      <a:extLst>
                        <a:ext uri="{96DAC541-7B7A-43D3-8B79-37D633B846F1}">
                          <asvg:svgBlip xmlns:asvg="http://schemas.microsoft.com/office/drawing/2016/SVG/main" r:embed="rId47"/>
                        </a:ext>
                      </a:extLst>
                    </a:blip>
                    <a:stretch>
                      <a:fillRect/>
                    </a:stretch>
                  </p:blipFill>
                  <p:spPr>
                    <a:xfrm>
                      <a:off x="11254476" y="4691024"/>
                      <a:ext cx="454155" cy="454155"/>
                    </a:xfrm>
                    <a:prstGeom prst="rect">
                      <a:avLst/>
                    </a:prstGeom>
                    <a:effectLst>
                      <a:outerShdw blurRad="50800" dist="38100" dir="2700000" algn="tl" rotWithShape="0">
                        <a:prstClr val="black">
                          <a:alpha val="40000"/>
                        </a:prstClr>
                      </a:outerShdw>
                    </a:effectLst>
                  </p:spPr>
                </p:pic>
              </p:grpSp>
              <p:sp>
                <p:nvSpPr>
                  <p:cNvPr id="14504" name="Down Arrow 14503">
                    <a:extLst>
                      <a:ext uri="{FF2B5EF4-FFF2-40B4-BE49-F238E27FC236}">
                        <a16:creationId xmlns:a16="http://schemas.microsoft.com/office/drawing/2014/main" id="{ADB8189D-9BF7-9274-E711-8C3D12CAF2F2}"/>
                      </a:ext>
                    </a:extLst>
                  </p:cNvPr>
                  <p:cNvSpPr/>
                  <p:nvPr/>
                </p:nvSpPr>
                <p:spPr>
                  <a:xfrm rot="1253003">
                    <a:off x="27112075" y="9162166"/>
                    <a:ext cx="402693" cy="1451098"/>
                  </a:xfrm>
                  <a:prstGeom prst="downArrow">
                    <a:avLst/>
                  </a:prstGeom>
                  <a:gradFill>
                    <a:gsLst>
                      <a:gs pos="0">
                        <a:srgbClr val="00ADF8"/>
                      </a:gs>
                      <a:gs pos="35000">
                        <a:schemeClr val="accent1"/>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a:p>
                </p:txBody>
              </p:sp>
              <p:grpSp>
                <p:nvGrpSpPr>
                  <p:cNvPr id="14505" name="Group 14504">
                    <a:extLst>
                      <a:ext uri="{FF2B5EF4-FFF2-40B4-BE49-F238E27FC236}">
                        <a16:creationId xmlns:a16="http://schemas.microsoft.com/office/drawing/2014/main" id="{51FCDD2D-B52D-AE12-3DC9-820B95535F63}"/>
                      </a:ext>
                    </a:extLst>
                  </p:cNvPr>
                  <p:cNvGrpSpPr/>
                  <p:nvPr/>
                </p:nvGrpSpPr>
                <p:grpSpPr>
                  <a:xfrm>
                    <a:off x="20192278" y="6349963"/>
                    <a:ext cx="7750413" cy="3217801"/>
                    <a:chOff x="7265994" y="899880"/>
                    <a:chExt cx="4885118" cy="2028193"/>
                  </a:xfrm>
                </p:grpSpPr>
                <p:sp>
                  <p:nvSpPr>
                    <p:cNvPr id="14506" name="Rectangle 14505">
                      <a:extLst>
                        <a:ext uri="{FF2B5EF4-FFF2-40B4-BE49-F238E27FC236}">
                          <a16:creationId xmlns:a16="http://schemas.microsoft.com/office/drawing/2014/main" id="{209AF802-0E4C-D039-4B1C-39802FEE85D1}"/>
                        </a:ext>
                      </a:extLst>
                    </p:cNvPr>
                    <p:cNvSpPr/>
                    <p:nvPr/>
                  </p:nvSpPr>
                  <p:spPr>
                    <a:xfrm>
                      <a:off x="10120089" y="901998"/>
                      <a:ext cx="1296245" cy="2026072"/>
                    </a:xfrm>
                    <a:prstGeom prst="rect">
                      <a:avLst/>
                    </a:prstGeom>
                    <a:solidFill>
                      <a:schemeClr val="bg1"/>
                    </a:solidFill>
                    <a:ln w="19050">
                      <a:solidFill>
                        <a:schemeClr val="accent1"/>
                      </a:solidFill>
                      <a:prstDash val="lgDashDot"/>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dirty="0"/>
                    </a:p>
                  </p:txBody>
                </p:sp>
                <p:sp>
                  <p:nvSpPr>
                    <p:cNvPr id="14507" name="Rectangle 14506">
                      <a:extLst>
                        <a:ext uri="{FF2B5EF4-FFF2-40B4-BE49-F238E27FC236}">
                          <a16:creationId xmlns:a16="http://schemas.microsoft.com/office/drawing/2014/main" id="{9240809A-AB79-64D8-85CA-A4C05F26ED2D}"/>
                        </a:ext>
                      </a:extLst>
                    </p:cNvPr>
                    <p:cNvSpPr/>
                    <p:nvPr/>
                  </p:nvSpPr>
                  <p:spPr>
                    <a:xfrm>
                      <a:off x="8745535" y="901998"/>
                      <a:ext cx="1304905" cy="2026072"/>
                    </a:xfrm>
                    <a:prstGeom prst="rect">
                      <a:avLst/>
                    </a:prstGeom>
                    <a:solidFill>
                      <a:schemeClr val="bg1"/>
                    </a:solidFill>
                    <a:ln w="19050">
                      <a:solidFill>
                        <a:schemeClr val="accent1"/>
                      </a:solidFill>
                      <a:prstDash val="lgDashDot"/>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sp>
                  <p:nvSpPr>
                    <p:cNvPr id="14508" name="TextBox 14507">
                      <a:extLst>
                        <a:ext uri="{FF2B5EF4-FFF2-40B4-BE49-F238E27FC236}">
                          <a16:creationId xmlns:a16="http://schemas.microsoft.com/office/drawing/2014/main" id="{DB1CBD28-20B9-41D7-E1B4-58EDDC516245}"/>
                        </a:ext>
                      </a:extLst>
                    </p:cNvPr>
                    <p:cNvSpPr txBox="1"/>
                    <p:nvPr/>
                  </p:nvSpPr>
                  <p:spPr>
                    <a:xfrm>
                      <a:off x="8674910" y="919021"/>
                      <a:ext cx="1099229" cy="252564"/>
                    </a:xfrm>
                    <a:prstGeom prst="rect">
                      <a:avLst/>
                    </a:prstGeom>
                    <a:noFill/>
                  </p:spPr>
                  <p:txBody>
                    <a:bodyPr wrap="none" rtlCol="0">
                      <a:spAutoFit/>
                    </a:bodyPr>
                    <a:lstStyle/>
                    <a:p>
                      <a:r>
                        <a:rPr lang="en-US" sz="1600" dirty="0"/>
                        <a:t>Site 2 Bucket</a:t>
                      </a:r>
                    </a:p>
                  </p:txBody>
                </p:sp>
                <p:sp>
                  <p:nvSpPr>
                    <p:cNvPr id="14509" name="TextBox 14508">
                      <a:extLst>
                        <a:ext uri="{FF2B5EF4-FFF2-40B4-BE49-F238E27FC236}">
                          <a16:creationId xmlns:a16="http://schemas.microsoft.com/office/drawing/2014/main" id="{2E24AF52-220B-C260-0E89-7433A050EEEE}"/>
                        </a:ext>
                      </a:extLst>
                    </p:cNvPr>
                    <p:cNvSpPr txBox="1"/>
                    <p:nvPr/>
                  </p:nvSpPr>
                  <p:spPr>
                    <a:xfrm>
                      <a:off x="10044301" y="919021"/>
                      <a:ext cx="1099229" cy="252564"/>
                    </a:xfrm>
                    <a:prstGeom prst="rect">
                      <a:avLst/>
                    </a:prstGeom>
                    <a:noFill/>
                  </p:spPr>
                  <p:txBody>
                    <a:bodyPr wrap="none" rtlCol="0">
                      <a:spAutoFit/>
                    </a:bodyPr>
                    <a:lstStyle/>
                    <a:p>
                      <a:r>
                        <a:rPr lang="en-US" sz="1600" dirty="0"/>
                        <a:t>Site 3 Bucket</a:t>
                      </a:r>
                    </a:p>
                  </p:txBody>
                </p:sp>
                <p:sp>
                  <p:nvSpPr>
                    <p:cNvPr id="14513" name="Rectangle 14512">
                      <a:extLst>
                        <a:ext uri="{FF2B5EF4-FFF2-40B4-BE49-F238E27FC236}">
                          <a16:creationId xmlns:a16="http://schemas.microsoft.com/office/drawing/2014/main" id="{A99A93EF-3528-B0D3-3DE1-87A17F38BE15}"/>
                        </a:ext>
                      </a:extLst>
                    </p:cNvPr>
                    <p:cNvSpPr/>
                    <p:nvPr/>
                  </p:nvSpPr>
                  <p:spPr>
                    <a:xfrm>
                      <a:off x="7339560" y="899880"/>
                      <a:ext cx="1304905" cy="2028193"/>
                    </a:xfrm>
                    <a:prstGeom prst="rect">
                      <a:avLst/>
                    </a:prstGeom>
                    <a:solidFill>
                      <a:schemeClr val="bg1"/>
                    </a:solidFill>
                    <a:ln w="19050">
                      <a:solidFill>
                        <a:schemeClr val="accent1"/>
                      </a:solidFill>
                      <a:prstDash val="lgDashDot"/>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dirty="0"/>
                    </a:p>
                  </p:txBody>
                </p:sp>
                <p:grpSp>
                  <p:nvGrpSpPr>
                    <p:cNvPr id="14514" name="Group 14513">
                      <a:extLst>
                        <a:ext uri="{FF2B5EF4-FFF2-40B4-BE49-F238E27FC236}">
                          <a16:creationId xmlns:a16="http://schemas.microsoft.com/office/drawing/2014/main" id="{ED5FA228-255F-2B92-9B77-3D3A282786F6}"/>
                        </a:ext>
                      </a:extLst>
                    </p:cNvPr>
                    <p:cNvGrpSpPr/>
                    <p:nvPr/>
                  </p:nvGrpSpPr>
                  <p:grpSpPr>
                    <a:xfrm>
                      <a:off x="7265994" y="919021"/>
                      <a:ext cx="1411880" cy="1619031"/>
                      <a:chOff x="7169043" y="854982"/>
                      <a:chExt cx="1411880" cy="1619031"/>
                    </a:xfrm>
                  </p:grpSpPr>
                  <p:sp>
                    <p:nvSpPr>
                      <p:cNvPr id="14522" name="TextBox 14521">
                        <a:extLst>
                          <a:ext uri="{FF2B5EF4-FFF2-40B4-BE49-F238E27FC236}">
                            <a16:creationId xmlns:a16="http://schemas.microsoft.com/office/drawing/2014/main" id="{D09A55BC-BA96-5BD6-89A8-D69C45009A4A}"/>
                          </a:ext>
                        </a:extLst>
                      </p:cNvPr>
                      <p:cNvSpPr txBox="1"/>
                      <p:nvPr/>
                    </p:nvSpPr>
                    <p:spPr>
                      <a:xfrm>
                        <a:off x="7169043" y="854982"/>
                        <a:ext cx="1099229" cy="252564"/>
                      </a:xfrm>
                      <a:prstGeom prst="rect">
                        <a:avLst/>
                      </a:prstGeom>
                      <a:noFill/>
                    </p:spPr>
                    <p:txBody>
                      <a:bodyPr wrap="none" rtlCol="0">
                        <a:spAutoFit/>
                      </a:bodyPr>
                      <a:lstStyle/>
                      <a:p>
                        <a:r>
                          <a:rPr lang="en-US" sz="1600" dirty="0"/>
                          <a:t>Site 1 Bucket</a:t>
                        </a:r>
                      </a:p>
                    </p:txBody>
                  </p:sp>
                  <p:grpSp>
                    <p:nvGrpSpPr>
                      <p:cNvPr id="14523" name="Group 14522">
                        <a:extLst>
                          <a:ext uri="{FF2B5EF4-FFF2-40B4-BE49-F238E27FC236}">
                            <a16:creationId xmlns:a16="http://schemas.microsoft.com/office/drawing/2014/main" id="{47D27811-2513-4FA8-55C1-AE49A0F5A3F5}"/>
                          </a:ext>
                        </a:extLst>
                      </p:cNvPr>
                      <p:cNvGrpSpPr/>
                      <p:nvPr/>
                    </p:nvGrpSpPr>
                    <p:grpSpPr>
                      <a:xfrm>
                        <a:off x="7224457" y="1170998"/>
                        <a:ext cx="1356466" cy="1303015"/>
                        <a:chOff x="7224457" y="1170998"/>
                        <a:chExt cx="1356466" cy="1303015"/>
                      </a:xfrm>
                    </p:grpSpPr>
                    <p:pic>
                      <p:nvPicPr>
                        <p:cNvPr id="14524" name="Picture 10" descr="860+ Eeg Illustrations, Royalty-Free Vector Graphics &amp; Clip Art - iStock |  Eeg waves, Eeg brain, Eeg test">
                          <a:extLst>
                            <a:ext uri="{FF2B5EF4-FFF2-40B4-BE49-F238E27FC236}">
                              <a16:creationId xmlns:a16="http://schemas.microsoft.com/office/drawing/2014/main" id="{07000D9B-E92B-4793-07C7-4AFC6AA38C74}"/>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3512" t="22999" r="18116" b="20683"/>
                        <a:stretch/>
                      </p:blipFill>
                      <p:spPr bwMode="auto">
                        <a:xfrm>
                          <a:off x="7313149" y="1170998"/>
                          <a:ext cx="596348" cy="343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525" name="Graphic 14524" descr="Inpatient outline">
                          <a:extLst>
                            <a:ext uri="{FF2B5EF4-FFF2-40B4-BE49-F238E27FC236}">
                              <a16:creationId xmlns:a16="http://schemas.microsoft.com/office/drawing/2014/main" id="{EDE6B96C-97E1-D865-E7B9-4A93E0E4FD1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687382" y="1592619"/>
                          <a:ext cx="405083" cy="405083"/>
                        </a:xfrm>
                        <a:prstGeom prst="rect">
                          <a:avLst/>
                        </a:prstGeom>
                        <a:effectLst>
                          <a:outerShdw blurRad="50800" dist="38100" dir="2700000" algn="tl" rotWithShape="0">
                            <a:prstClr val="black">
                              <a:alpha val="40000"/>
                            </a:prstClr>
                          </a:outerShdw>
                        </a:effectLst>
                      </p:spPr>
                    </p:pic>
                    <p:pic>
                      <p:nvPicPr>
                        <p:cNvPr id="14526" name="Graphic 14525" descr="Add with solid fill">
                          <a:extLst>
                            <a:ext uri="{FF2B5EF4-FFF2-40B4-BE49-F238E27FC236}">
                              <a16:creationId xmlns:a16="http://schemas.microsoft.com/office/drawing/2014/main" id="{ECE692E8-B64E-0A4B-5729-0BCE00AE2726}"/>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069096" y="1188575"/>
                          <a:ext cx="301624" cy="301624"/>
                        </a:xfrm>
                        <a:prstGeom prst="rect">
                          <a:avLst/>
                        </a:prstGeom>
                        <a:effectLst>
                          <a:outerShdw blurRad="50800" dist="38100" dir="2700000" algn="tl" rotWithShape="0">
                            <a:prstClr val="black">
                              <a:alpha val="40000"/>
                            </a:prstClr>
                          </a:outerShdw>
                        </a:effectLst>
                      </p:spPr>
                    </p:pic>
                    <p:sp>
                      <p:nvSpPr>
                        <p:cNvPr id="14527" name="TextBox 14526">
                          <a:extLst>
                            <a:ext uri="{FF2B5EF4-FFF2-40B4-BE49-F238E27FC236}">
                              <a16:creationId xmlns:a16="http://schemas.microsoft.com/office/drawing/2014/main" id="{0F65858C-D35A-32F7-D9B8-E158C4657FAD}"/>
                            </a:ext>
                          </a:extLst>
                        </p:cNvPr>
                        <p:cNvSpPr txBox="1"/>
                        <p:nvPr/>
                      </p:nvSpPr>
                      <p:spPr>
                        <a:xfrm>
                          <a:off x="7224457" y="1973949"/>
                          <a:ext cx="1356466" cy="500064"/>
                        </a:xfrm>
                        <a:prstGeom prst="rect">
                          <a:avLst/>
                        </a:prstGeom>
                        <a:noFill/>
                      </p:spPr>
                      <p:txBody>
                        <a:bodyPr wrap="square" rtlCol="0">
                          <a:spAutoFit/>
                        </a:bodyPr>
                        <a:lstStyle/>
                        <a:p>
                          <a:r>
                            <a:rPr lang="en-US" sz="1600" dirty="0"/>
                            <a:t>Accessible by Site 1</a:t>
                          </a:r>
                        </a:p>
                      </p:txBody>
                    </p:sp>
                  </p:grpSp>
                </p:grpSp>
                <p:sp>
                  <p:nvSpPr>
                    <p:cNvPr id="14520" name="Rectangle 14519">
                      <a:extLst>
                        <a:ext uri="{FF2B5EF4-FFF2-40B4-BE49-F238E27FC236}">
                          <a16:creationId xmlns:a16="http://schemas.microsoft.com/office/drawing/2014/main" id="{8FEF1B0F-E02F-EAD6-F0BD-C40536A6A69D}"/>
                        </a:ext>
                      </a:extLst>
                    </p:cNvPr>
                    <p:cNvSpPr/>
                    <p:nvPr/>
                  </p:nvSpPr>
                  <p:spPr>
                    <a:xfrm>
                      <a:off x="11471702" y="901998"/>
                      <a:ext cx="679410" cy="2026072"/>
                    </a:xfrm>
                    <a:prstGeom prst="rect">
                      <a:avLst/>
                    </a:prstGeom>
                    <a:solidFill>
                      <a:schemeClr val="bg1"/>
                    </a:solidFill>
                    <a:ln w="19050">
                      <a:solidFill>
                        <a:schemeClr val="accent1"/>
                      </a:solidFill>
                      <a:prstDash val="lgDashDot"/>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dirty="0"/>
                    </a:p>
                  </p:txBody>
                </p:sp>
                <p:sp>
                  <p:nvSpPr>
                    <p:cNvPr id="14521" name="TextBox 14520">
                      <a:extLst>
                        <a:ext uri="{FF2B5EF4-FFF2-40B4-BE49-F238E27FC236}">
                          <a16:creationId xmlns:a16="http://schemas.microsoft.com/office/drawing/2014/main" id="{2E57A2D2-3F58-73D3-ABD2-5EB15FD7D0F5}"/>
                        </a:ext>
                      </a:extLst>
                    </p:cNvPr>
                    <p:cNvSpPr txBox="1"/>
                    <p:nvPr/>
                  </p:nvSpPr>
                  <p:spPr>
                    <a:xfrm>
                      <a:off x="11424334" y="928644"/>
                      <a:ext cx="684452" cy="436247"/>
                    </a:xfrm>
                    <a:prstGeom prst="rect">
                      <a:avLst/>
                    </a:prstGeom>
                    <a:noFill/>
                  </p:spPr>
                  <p:txBody>
                    <a:bodyPr wrap="square" rtlCol="0">
                      <a:spAutoFit/>
                    </a:bodyPr>
                    <a:lstStyle/>
                    <a:p>
                      <a:pPr algn="ctr"/>
                      <a:r>
                        <a:rPr lang="en-US" sz="1600" dirty="0"/>
                        <a:t>Sites 4 +…</a:t>
                      </a:r>
                    </a:p>
                  </p:txBody>
                </p:sp>
              </p:grpSp>
              <p:sp>
                <p:nvSpPr>
                  <p:cNvPr id="14528" name="Arrow: Bent-Up 14">
                    <a:extLst>
                      <a:ext uri="{FF2B5EF4-FFF2-40B4-BE49-F238E27FC236}">
                        <a16:creationId xmlns:a16="http://schemas.microsoft.com/office/drawing/2014/main" id="{8423889C-951A-4048-9CA6-3D03BAB9E815}"/>
                      </a:ext>
                    </a:extLst>
                  </p:cNvPr>
                  <p:cNvSpPr/>
                  <p:nvPr/>
                </p:nvSpPr>
                <p:spPr>
                  <a:xfrm rot="10800000">
                    <a:off x="19261649" y="12733870"/>
                    <a:ext cx="4124148" cy="516770"/>
                  </a:xfrm>
                  <a:prstGeom prst="bentUpArrow">
                    <a:avLst>
                      <a:gd name="adj1" fmla="val 42087"/>
                      <a:gd name="adj2" fmla="val 29987"/>
                      <a:gd name="adj3" fmla="val 27268"/>
                    </a:avLst>
                  </a:prstGeom>
                  <a:gradFill>
                    <a:gsLst>
                      <a:gs pos="0">
                        <a:srgbClr val="00B050"/>
                      </a:gs>
                      <a:gs pos="35000">
                        <a:srgbClr val="92D050"/>
                      </a:gs>
                      <a:gs pos="100000">
                        <a:schemeClr val="accent2">
                          <a:tint val="15000"/>
                          <a:satMod val="35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a:p>
                </p:txBody>
              </p:sp>
              <p:sp>
                <p:nvSpPr>
                  <p:cNvPr id="14529" name="TextBox 14528">
                    <a:extLst>
                      <a:ext uri="{FF2B5EF4-FFF2-40B4-BE49-F238E27FC236}">
                        <a16:creationId xmlns:a16="http://schemas.microsoft.com/office/drawing/2014/main" id="{ECF48C0E-887B-6CB2-D014-86B1B8324404}"/>
                      </a:ext>
                    </a:extLst>
                  </p:cNvPr>
                  <p:cNvSpPr txBox="1"/>
                  <p:nvPr/>
                </p:nvSpPr>
                <p:spPr>
                  <a:xfrm>
                    <a:off x="17465571" y="8771155"/>
                    <a:ext cx="2875817" cy="1461469"/>
                  </a:xfrm>
                  <a:prstGeom prst="rect">
                    <a:avLst/>
                  </a:prstGeom>
                  <a:noFill/>
                </p:spPr>
                <p:txBody>
                  <a:bodyPr wrap="square" rtlCol="0">
                    <a:spAutoFit/>
                  </a:bodyPr>
                  <a:lstStyle/>
                  <a:p>
                    <a:pPr algn="ctr"/>
                    <a:r>
                      <a:rPr lang="en-US" sz="1600" dirty="0"/>
                      <a:t>De-identified clinical data mapped to EEGs uploaded to Pennsieve</a:t>
                    </a:r>
                  </a:p>
                </p:txBody>
              </p:sp>
              <p:pic>
                <p:nvPicPr>
                  <p:cNvPr id="14530" name="Picture 14529">
                    <a:extLst>
                      <a:ext uri="{FF2B5EF4-FFF2-40B4-BE49-F238E27FC236}">
                        <a16:creationId xmlns:a16="http://schemas.microsoft.com/office/drawing/2014/main" id="{E1DFEDA5-D5CF-D036-A2EC-7BDC6C6042F3}"/>
                      </a:ext>
                    </a:extLst>
                  </p:cNvPr>
                  <p:cNvPicPr>
                    <a:picLocks noChangeAspect="1"/>
                  </p:cNvPicPr>
                  <p:nvPr/>
                </p:nvPicPr>
                <p:blipFill rotWithShape="1">
                  <a:blip r:embed="rId50">
                    <a:extLst>
                      <a:ext uri="{BEBA8EAE-BF5A-486C-A8C5-ECC9F3942E4B}">
                        <a14:imgProps xmlns:a14="http://schemas.microsoft.com/office/drawing/2010/main">
                          <a14:imgLayer r:embed="rId51">
                            <a14:imgEffect>
                              <a14:backgroundRemoval t="11183" b="68626" l="3979" r="21389"/>
                            </a14:imgEffect>
                          </a14:imgLayer>
                        </a14:imgProps>
                      </a:ext>
                    </a:extLst>
                  </a:blip>
                  <a:srcRect l="1805" t="4066" r="76248" b="11857"/>
                  <a:stretch>
                    <a:fillRect/>
                  </a:stretch>
                </p:blipFill>
                <p:spPr>
                  <a:xfrm>
                    <a:off x="22321099" y="14727140"/>
                    <a:ext cx="333068" cy="328107"/>
                  </a:xfrm>
                  <a:prstGeom prst="rect">
                    <a:avLst/>
                  </a:prstGeom>
                </p:spPr>
              </p:pic>
              <p:pic>
                <p:nvPicPr>
                  <p:cNvPr id="14531" name="Graphic 14530" descr="Add with solid fill">
                    <a:extLst>
                      <a:ext uri="{FF2B5EF4-FFF2-40B4-BE49-F238E27FC236}">
                        <a16:creationId xmlns:a16="http://schemas.microsoft.com/office/drawing/2014/main" id="{48CD55AC-B855-4F0C-55A2-011BA5C50B25}"/>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7157925" y="7784198"/>
                    <a:ext cx="478537" cy="478538"/>
                  </a:xfrm>
                  <a:prstGeom prst="rect">
                    <a:avLst/>
                  </a:prstGeom>
                  <a:effectLst>
                    <a:outerShdw blurRad="50800" dist="38100" dir="2700000" algn="tl" rotWithShape="0">
                      <a:prstClr val="black">
                        <a:alpha val="40000"/>
                      </a:prstClr>
                    </a:outerShdw>
                  </a:effectLst>
                </p:spPr>
              </p:pic>
              <p:pic>
                <p:nvPicPr>
                  <p:cNvPr id="14532" name="Graphic 14531" descr="Inpatient outline">
                    <a:extLst>
                      <a:ext uri="{FF2B5EF4-FFF2-40B4-BE49-F238E27FC236}">
                        <a16:creationId xmlns:a16="http://schemas.microsoft.com/office/drawing/2014/main" id="{78ECB417-F57F-040A-01F3-2E1D17A06534}"/>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7067808" y="8247024"/>
                    <a:ext cx="584841" cy="584840"/>
                  </a:xfrm>
                  <a:prstGeom prst="rect">
                    <a:avLst/>
                  </a:prstGeom>
                  <a:effectLst>
                    <a:outerShdw blurRad="50800" dist="38100" dir="2700000" algn="tl" rotWithShape="0">
                      <a:prstClr val="black">
                        <a:alpha val="40000"/>
                      </a:prstClr>
                    </a:outerShdw>
                  </a:effectLst>
                </p:spPr>
              </p:pic>
              <p:pic>
                <p:nvPicPr>
                  <p:cNvPr id="14533" name="Picture 10" descr="860+ Eeg Illustrations, Royalty-Free Vector Graphics &amp; Clip Art - iStock |  Eeg waves, Eeg brain, Eeg test">
                    <a:extLst>
                      <a:ext uri="{FF2B5EF4-FFF2-40B4-BE49-F238E27FC236}">
                        <a16:creationId xmlns:a16="http://schemas.microsoft.com/office/drawing/2014/main" id="{0E013B9A-AF16-ED64-B11B-4A95E1D51193}"/>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3512" t="22999" r="18116" b="20683"/>
                  <a:stretch/>
                </p:blipFill>
                <p:spPr bwMode="auto">
                  <a:xfrm>
                    <a:off x="26931535" y="7161557"/>
                    <a:ext cx="946127" cy="545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4539" name="Group 14538">
                    <a:extLst>
                      <a:ext uri="{FF2B5EF4-FFF2-40B4-BE49-F238E27FC236}">
                        <a16:creationId xmlns:a16="http://schemas.microsoft.com/office/drawing/2014/main" id="{D8E698F3-5FD4-D2E3-99DD-7F52CADAD550}"/>
                      </a:ext>
                    </a:extLst>
                  </p:cNvPr>
                  <p:cNvGrpSpPr/>
                  <p:nvPr/>
                </p:nvGrpSpPr>
                <p:grpSpPr>
                  <a:xfrm>
                    <a:off x="22528980" y="3979136"/>
                    <a:ext cx="3070071" cy="2884976"/>
                    <a:chOff x="22528980" y="3979136"/>
                    <a:chExt cx="3070071" cy="2884976"/>
                  </a:xfrm>
                </p:grpSpPr>
                <p:pic>
                  <p:nvPicPr>
                    <p:cNvPr id="14536" name="Graphic 14535" descr="Cloud with solid fill">
                      <a:extLst>
                        <a:ext uri="{FF2B5EF4-FFF2-40B4-BE49-F238E27FC236}">
                          <a16:creationId xmlns:a16="http://schemas.microsoft.com/office/drawing/2014/main" id="{021E6CB7-0AE8-EBA9-F02E-14A7E4D3E25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528980" y="3979136"/>
                      <a:ext cx="3070071" cy="2884976"/>
                    </a:xfrm>
                    <a:prstGeom prst="rect">
                      <a:avLst/>
                    </a:prstGeom>
                    <a:effectLst>
                      <a:innerShdw blurRad="63500" dist="50800" dir="13500000">
                        <a:prstClr val="black">
                          <a:alpha val="50000"/>
                        </a:prstClr>
                      </a:innerShdw>
                    </a:effectLst>
                  </p:spPr>
                </p:pic>
                <p:pic>
                  <p:nvPicPr>
                    <p:cNvPr id="14472" name="Picture 12" descr="Pennsieve-Logo-RGB-Large">
                      <a:extLst>
                        <a:ext uri="{FF2B5EF4-FFF2-40B4-BE49-F238E27FC236}">
                          <a16:creationId xmlns:a16="http://schemas.microsoft.com/office/drawing/2014/main" id="{DD7298EC-C13D-7737-1779-2AB40705006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037919" y="5562384"/>
                      <a:ext cx="2052192" cy="43181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Rectangle 4">
                  <a:extLst>
                    <a:ext uri="{FF2B5EF4-FFF2-40B4-BE49-F238E27FC236}">
                      <a16:creationId xmlns:a16="http://schemas.microsoft.com/office/drawing/2014/main" id="{048832DC-7A1C-EE0D-1C60-F6C604F2610A}"/>
                    </a:ext>
                  </a:extLst>
                </p:cNvPr>
                <p:cNvSpPr/>
                <p:nvPr/>
              </p:nvSpPr>
              <p:spPr>
                <a:xfrm>
                  <a:off x="25380363" y="18475914"/>
                  <a:ext cx="4979253" cy="3179439"/>
                </a:xfrm>
                <a:prstGeom prst="rect">
                  <a:avLst/>
                </a:prstGeom>
                <a:noFill/>
                <a:ln w="19050">
                  <a:solidFill>
                    <a:srgbClr val="FF0000"/>
                  </a:solidFill>
                  <a:prstDash val="lgDashDot"/>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n-US" sz="1600"/>
                </a:p>
              </p:txBody>
            </p:sp>
          </p:grpSp>
          <p:sp>
            <p:nvSpPr>
              <p:cNvPr id="8" name="TextBox 7">
                <a:extLst>
                  <a:ext uri="{FF2B5EF4-FFF2-40B4-BE49-F238E27FC236}">
                    <a16:creationId xmlns:a16="http://schemas.microsoft.com/office/drawing/2014/main" id="{33E84A0E-5E5E-70D4-1DD9-CDAF604A9A33}"/>
                  </a:ext>
                </a:extLst>
              </p:cNvPr>
              <p:cNvSpPr txBox="1"/>
              <p:nvPr/>
            </p:nvSpPr>
            <p:spPr>
              <a:xfrm>
                <a:off x="27152808" y="18973651"/>
                <a:ext cx="1689886" cy="338554"/>
              </a:xfrm>
              <a:prstGeom prst="rect">
                <a:avLst/>
              </a:prstGeom>
              <a:noFill/>
            </p:spPr>
            <p:txBody>
              <a:bodyPr wrap="none" rtlCol="0">
                <a:spAutoFit/>
              </a:bodyPr>
              <a:lstStyle/>
              <a:p>
                <a:r>
                  <a:rPr lang="en-US" sz="1600" dirty="0"/>
                  <a:t>In development</a:t>
                </a:r>
              </a:p>
            </p:txBody>
          </p:sp>
        </p:grpSp>
        <p:pic>
          <p:nvPicPr>
            <p:cNvPr id="25" name="Picture 10" descr="860+ Eeg Illustrations, Royalty-Free Vector Graphics &amp; Clip Art - iStock |  Eeg waves, Eeg brain, Eeg test">
              <a:extLst>
                <a:ext uri="{FF2B5EF4-FFF2-40B4-BE49-F238E27FC236}">
                  <a16:creationId xmlns:a16="http://schemas.microsoft.com/office/drawing/2014/main" id="{0A759D4B-6D68-CEF4-8615-E65E5D5A6A17}"/>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3512" t="22999" r="18116" b="20683"/>
            <a:stretch/>
          </p:blipFill>
          <p:spPr bwMode="auto">
            <a:xfrm>
              <a:off x="34367795" y="5751612"/>
              <a:ext cx="716132" cy="4017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Graphic 25" descr="Inpatient outline">
              <a:extLst>
                <a:ext uri="{FF2B5EF4-FFF2-40B4-BE49-F238E27FC236}">
                  <a16:creationId xmlns:a16="http://schemas.microsoft.com/office/drawing/2014/main" id="{980C1268-C43D-87A5-2E3C-8B4BABD68513}"/>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4817197" y="6244656"/>
              <a:ext cx="486449" cy="473705"/>
            </a:xfrm>
            <a:prstGeom prst="rect">
              <a:avLst/>
            </a:prstGeom>
            <a:effectLst>
              <a:outerShdw blurRad="50800" dist="38100" dir="2700000" algn="tl" rotWithShape="0">
                <a:prstClr val="black">
                  <a:alpha val="40000"/>
                </a:prstClr>
              </a:outerShdw>
            </a:effectLst>
          </p:spPr>
        </p:pic>
        <p:pic>
          <p:nvPicPr>
            <p:cNvPr id="28" name="Graphic 27" descr="Add with solid fill">
              <a:extLst>
                <a:ext uri="{FF2B5EF4-FFF2-40B4-BE49-F238E27FC236}">
                  <a16:creationId xmlns:a16="http://schemas.microsoft.com/office/drawing/2014/main" id="{107C938B-A895-A2F6-9CDD-C371A634409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5275583" y="5772167"/>
              <a:ext cx="362209" cy="352720"/>
            </a:xfrm>
            <a:prstGeom prst="rect">
              <a:avLst/>
            </a:prstGeom>
            <a:effectLst>
              <a:outerShdw blurRad="50800" dist="38100" dir="2700000" algn="tl" rotWithShape="0">
                <a:prstClr val="black">
                  <a:alpha val="40000"/>
                </a:prstClr>
              </a:outerShdw>
            </a:effectLst>
          </p:spPr>
        </p:pic>
        <p:sp>
          <p:nvSpPr>
            <p:cNvPr id="30" name="TextBox 29">
              <a:extLst>
                <a:ext uri="{FF2B5EF4-FFF2-40B4-BE49-F238E27FC236}">
                  <a16:creationId xmlns:a16="http://schemas.microsoft.com/office/drawing/2014/main" id="{8AD6B2E8-5F6D-BE02-0154-99B67DFDCE9A}"/>
                </a:ext>
              </a:extLst>
            </p:cNvPr>
            <p:cNvSpPr txBox="1"/>
            <p:nvPr/>
          </p:nvSpPr>
          <p:spPr>
            <a:xfrm>
              <a:off x="34387734" y="6640737"/>
              <a:ext cx="1628929" cy="584775"/>
            </a:xfrm>
            <a:prstGeom prst="rect">
              <a:avLst/>
            </a:prstGeom>
            <a:noFill/>
          </p:spPr>
          <p:txBody>
            <a:bodyPr wrap="square" rtlCol="0">
              <a:spAutoFit/>
            </a:bodyPr>
            <a:lstStyle/>
            <a:p>
              <a:r>
                <a:rPr lang="en-US" sz="1600" dirty="0"/>
                <a:t>Accessible by Site 2</a:t>
              </a:r>
            </a:p>
          </p:txBody>
        </p:sp>
        <p:sp>
          <p:nvSpPr>
            <p:cNvPr id="32" name="TextBox 31">
              <a:extLst>
                <a:ext uri="{FF2B5EF4-FFF2-40B4-BE49-F238E27FC236}">
                  <a16:creationId xmlns:a16="http://schemas.microsoft.com/office/drawing/2014/main" id="{A495A8B7-23D3-4F72-0FF1-98D4FADFB3D4}"/>
                </a:ext>
              </a:extLst>
            </p:cNvPr>
            <p:cNvSpPr txBox="1"/>
            <p:nvPr/>
          </p:nvSpPr>
          <p:spPr>
            <a:xfrm>
              <a:off x="32813072" y="7298510"/>
              <a:ext cx="5514505" cy="369332"/>
            </a:xfrm>
            <a:prstGeom prst="rect">
              <a:avLst/>
            </a:prstGeom>
            <a:ln>
              <a:noFill/>
            </a:ln>
            <a:effectLst>
              <a:outerShdw blurRad="40000" dist="20000" dir="5400000" rotWithShape="0">
                <a:srgbClr val="000000">
                  <a:alpha val="38000"/>
                </a:srgbClr>
              </a:outerShdw>
              <a:softEdge rad="31750"/>
            </a:effectLst>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sz="1800" dirty="0"/>
                <a:t>PedQuEST PIs and Coordinators</a:t>
              </a:r>
            </a:p>
          </p:txBody>
        </p:sp>
        <p:pic>
          <p:nvPicPr>
            <p:cNvPr id="33" name="Picture 10" descr="860+ Eeg Illustrations, Royalty-Free Vector Graphics &amp; Clip Art - iStock |  Eeg waves, Eeg brain, Eeg test">
              <a:extLst>
                <a:ext uri="{FF2B5EF4-FFF2-40B4-BE49-F238E27FC236}">
                  <a16:creationId xmlns:a16="http://schemas.microsoft.com/office/drawing/2014/main" id="{D1DBBAA3-EDCF-EA3B-D53D-476026852866}"/>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l="13512" t="22999" r="18116" b="20683"/>
            <a:stretch/>
          </p:blipFill>
          <p:spPr bwMode="auto">
            <a:xfrm>
              <a:off x="36016663" y="5747742"/>
              <a:ext cx="716132" cy="4017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4" name="Graphic 33" descr="Inpatient outline">
              <a:extLst>
                <a:ext uri="{FF2B5EF4-FFF2-40B4-BE49-F238E27FC236}">
                  <a16:creationId xmlns:a16="http://schemas.microsoft.com/office/drawing/2014/main" id="{F697C05C-880B-1E47-4743-8E34FF6775E1}"/>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6466065" y="6240786"/>
              <a:ext cx="486449" cy="473705"/>
            </a:xfrm>
            <a:prstGeom prst="rect">
              <a:avLst/>
            </a:prstGeom>
            <a:effectLst>
              <a:outerShdw blurRad="50800" dist="38100" dir="2700000" algn="tl" rotWithShape="0">
                <a:prstClr val="black">
                  <a:alpha val="40000"/>
                </a:prstClr>
              </a:outerShdw>
            </a:effectLst>
          </p:spPr>
        </p:pic>
        <p:pic>
          <p:nvPicPr>
            <p:cNvPr id="35" name="Graphic 34" descr="Add with solid fill">
              <a:extLst>
                <a:ext uri="{FF2B5EF4-FFF2-40B4-BE49-F238E27FC236}">
                  <a16:creationId xmlns:a16="http://schemas.microsoft.com/office/drawing/2014/main" id="{1937EA6F-971B-E157-AFCD-63F830E44A0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6924451" y="5768297"/>
              <a:ext cx="362209" cy="352720"/>
            </a:xfrm>
            <a:prstGeom prst="rect">
              <a:avLst/>
            </a:prstGeom>
            <a:effectLst>
              <a:outerShdw blurRad="50800" dist="38100" dir="2700000" algn="tl" rotWithShape="0">
                <a:prstClr val="black">
                  <a:alpha val="40000"/>
                </a:prstClr>
              </a:outerShdw>
            </a:effectLst>
          </p:spPr>
        </p:pic>
        <p:sp>
          <p:nvSpPr>
            <p:cNvPr id="36" name="TextBox 35">
              <a:extLst>
                <a:ext uri="{FF2B5EF4-FFF2-40B4-BE49-F238E27FC236}">
                  <a16:creationId xmlns:a16="http://schemas.microsoft.com/office/drawing/2014/main" id="{90FFA993-B9C2-1F92-5914-DC08754083A0}"/>
                </a:ext>
              </a:extLst>
            </p:cNvPr>
            <p:cNvSpPr txBox="1"/>
            <p:nvPr/>
          </p:nvSpPr>
          <p:spPr>
            <a:xfrm>
              <a:off x="36043088" y="6640737"/>
              <a:ext cx="1628929" cy="584775"/>
            </a:xfrm>
            <a:prstGeom prst="rect">
              <a:avLst/>
            </a:prstGeom>
            <a:noFill/>
          </p:spPr>
          <p:txBody>
            <a:bodyPr wrap="square" rtlCol="0">
              <a:spAutoFit/>
            </a:bodyPr>
            <a:lstStyle/>
            <a:p>
              <a:r>
                <a:rPr lang="en-US" sz="1600" dirty="0"/>
                <a:t>Accessible by Site 3</a:t>
              </a:r>
            </a:p>
          </p:txBody>
        </p:sp>
      </p:grpSp>
      <p:sp>
        <p:nvSpPr>
          <p:cNvPr id="46" name="TextBox 14">
            <a:extLst>
              <a:ext uri="{FF2B5EF4-FFF2-40B4-BE49-F238E27FC236}">
                <a16:creationId xmlns:a16="http://schemas.microsoft.com/office/drawing/2014/main" id="{0877CAA9-4935-9928-8989-25925EB0DAEF}"/>
              </a:ext>
            </a:extLst>
          </p:cNvPr>
          <p:cNvSpPr txBox="1">
            <a:spLocks noChangeArrowheads="1"/>
          </p:cNvSpPr>
          <p:nvPr/>
        </p:nvSpPr>
        <p:spPr bwMode="auto">
          <a:xfrm>
            <a:off x="8502193" y="4020764"/>
            <a:ext cx="30252706" cy="584775"/>
          </a:xfrm>
          <a:prstGeom prst="rect">
            <a:avLst/>
          </a:prstGeom>
          <a:solidFill>
            <a:srgbClr val="005687"/>
          </a:solidFill>
          <a:ln>
            <a:noFill/>
          </a:ln>
        </p:spPr>
        <p:txBody>
          <a:bodyPr wrap="square">
            <a:spAutoFit/>
          </a:bodyPr>
          <a:lstStyle>
            <a:lvl1pPr>
              <a:defRPr sz="2500" b="1">
                <a:solidFill>
                  <a:schemeClr val="tx1"/>
                </a:solidFill>
                <a:latin typeface="Arial" panose="020B0604020202020204" pitchFamily="34" charset="0"/>
                <a:ea typeface="ヒラギノ角ゴ Pro W3" panose="020B0300000000000000" pitchFamily="34" charset="-128"/>
              </a:defRPr>
            </a:lvl1pPr>
            <a:lvl2pPr marL="742950" indent="-285750">
              <a:defRPr sz="2500" b="1">
                <a:solidFill>
                  <a:schemeClr val="tx1"/>
                </a:solidFill>
                <a:latin typeface="Arial" panose="020B0604020202020204" pitchFamily="34" charset="0"/>
                <a:ea typeface="ヒラギノ角ゴ Pro W3" panose="020B0300000000000000" pitchFamily="34" charset="-128"/>
              </a:defRPr>
            </a:lvl2pPr>
            <a:lvl3pPr marL="1143000" indent="-228600">
              <a:defRPr sz="2500" b="1">
                <a:solidFill>
                  <a:schemeClr val="tx1"/>
                </a:solidFill>
                <a:latin typeface="Arial" panose="020B0604020202020204" pitchFamily="34" charset="0"/>
                <a:ea typeface="ヒラギノ角ゴ Pro W3" panose="020B0300000000000000" pitchFamily="34" charset="-128"/>
              </a:defRPr>
            </a:lvl3pPr>
            <a:lvl4pPr marL="1600200" indent="-228600">
              <a:defRPr sz="2500" b="1">
                <a:solidFill>
                  <a:schemeClr val="tx1"/>
                </a:solidFill>
                <a:latin typeface="Arial" panose="020B0604020202020204" pitchFamily="34" charset="0"/>
                <a:ea typeface="ヒラギノ角ゴ Pro W3" panose="020B0300000000000000" pitchFamily="34" charset="-128"/>
              </a:defRPr>
            </a:lvl4pPr>
            <a:lvl5pPr marL="2057400" indent="-228600">
              <a:defRPr sz="2500" b="1">
                <a:solidFill>
                  <a:schemeClr val="tx1"/>
                </a:solidFill>
                <a:latin typeface="Arial" panose="020B0604020202020204" pitchFamily="34" charset="0"/>
                <a:ea typeface="ヒラギノ角ゴ Pro W3" panose="020B0300000000000000" pitchFamily="34" charset="-128"/>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ヒラギノ角ゴ Pro W3" panose="020B0300000000000000" pitchFamily="34" charset="-128"/>
              </a:defRPr>
            </a:lvl9pPr>
          </a:lstStyle>
          <a:p>
            <a:pPr algn="ctr"/>
            <a:r>
              <a:rPr lang="en-US" altLang="en-US" sz="3200">
                <a:solidFill>
                  <a:schemeClr val="bg1"/>
                </a:solidFill>
                <a:latin typeface="+mj-lt"/>
              </a:rPr>
              <a:t>RESULTS</a:t>
            </a:r>
          </a:p>
        </p:txBody>
      </p:sp>
      <p:pic>
        <p:nvPicPr>
          <p:cNvPr id="49" name="Picture 48" descr="A qr code with colorful stickers&#10;&#10;AI-generated content may be incorrect.">
            <a:extLst>
              <a:ext uri="{FF2B5EF4-FFF2-40B4-BE49-F238E27FC236}">
                <a16:creationId xmlns:a16="http://schemas.microsoft.com/office/drawing/2014/main" id="{FF870568-8D52-5185-E508-FFF3440D14C9}"/>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35900037" y="17566804"/>
            <a:ext cx="3026639" cy="3785062"/>
          </a:xfrm>
          <a:prstGeom prst="rect">
            <a:avLst/>
          </a:prstGeom>
        </p:spPr>
      </p:pic>
      <p:sp>
        <p:nvSpPr>
          <p:cNvPr id="50" name="TextBox 49">
            <a:extLst>
              <a:ext uri="{FF2B5EF4-FFF2-40B4-BE49-F238E27FC236}">
                <a16:creationId xmlns:a16="http://schemas.microsoft.com/office/drawing/2014/main" id="{67A46BF3-6BC0-8157-5FFF-A9D029C194BC}"/>
              </a:ext>
            </a:extLst>
          </p:cNvPr>
          <p:cNvSpPr txBox="1"/>
          <p:nvPr/>
        </p:nvSpPr>
        <p:spPr>
          <a:xfrm>
            <a:off x="20140863" y="14042173"/>
            <a:ext cx="7170822" cy="7109639"/>
          </a:xfrm>
          <a:prstGeom prst="rect">
            <a:avLst/>
          </a:prstGeom>
          <a:noFill/>
        </p:spPr>
        <p:txBody>
          <a:bodyPr wrap="square">
            <a:spAutoFit/>
          </a:bodyPr>
          <a:lstStyle/>
          <a:p>
            <a:pPr>
              <a:buNone/>
            </a:pPr>
            <a:r>
              <a:rPr lang="en-US" sz="3200" dirty="0">
                <a:effectLst/>
                <a:latin typeface="Arial" panose="020B0604020202020204" pitchFamily="34" charset="0"/>
              </a:rPr>
              <a:t>Examples and Use Cases</a:t>
            </a:r>
          </a:p>
          <a:p>
            <a:pPr>
              <a:buNone/>
            </a:pPr>
            <a:endParaRPr lang="en-US" sz="800" dirty="0">
              <a:effectLst/>
              <a:latin typeface="Arial" panose="020B0604020202020204" pitchFamily="34" charset="0"/>
            </a:endParaRPr>
          </a:p>
          <a:p>
            <a:pPr marL="342900" indent="-342900">
              <a:buFont typeface="Arial" panose="020B0604020202020204" pitchFamily="34" charset="0"/>
              <a:buChar char="•"/>
            </a:pPr>
            <a:r>
              <a:rPr lang="en-US" sz="2600" b="0" dirty="0"/>
              <a:t>All sites have virtual machines to process EEGs running PedQuEST software</a:t>
            </a:r>
          </a:p>
          <a:p>
            <a:pPr marL="342900" indent="-342900">
              <a:buFont typeface="Arial" panose="020B0604020202020204" pitchFamily="34" charset="0"/>
              <a:buChar char="•"/>
            </a:pPr>
            <a:r>
              <a:rPr lang="en-US" sz="2600" b="0" dirty="0"/>
              <a:t>8/9 sites have uploaded data</a:t>
            </a:r>
          </a:p>
          <a:p>
            <a:pPr marL="342900" indent="-342900">
              <a:buFont typeface="Arial" panose="020B0604020202020204" pitchFamily="34" charset="0"/>
              <a:buChar char="•"/>
            </a:pPr>
            <a:r>
              <a:rPr lang="en-US" sz="2600" b="0" dirty="0"/>
              <a:t>First data connection created at BCM-TCH </a:t>
            </a:r>
          </a:p>
          <a:p>
            <a:pPr marL="342900" indent="-342900">
              <a:buFont typeface="Arial" panose="020B0604020202020204" pitchFamily="34" charset="0"/>
              <a:buChar char="•"/>
            </a:pPr>
            <a:r>
              <a:rPr lang="en-US" sz="2600" b="0" dirty="0"/>
              <a:t>One site processed </a:t>
            </a:r>
            <a:r>
              <a:rPr lang="en-US" sz="2600" b="0" dirty="0">
                <a:effectLst/>
                <a:latin typeface="Arial" panose="020B0604020202020204" pitchFamily="34" charset="0"/>
              </a:rPr>
              <a:t>~3.5K EEGs from 350 patients, ~3.75TB of data with minimal interaction over 4 days (&lt;4hrs of work) </a:t>
            </a:r>
            <a:r>
              <a:rPr lang="en-US" sz="2600" b="0" dirty="0"/>
              <a:t>v</a:t>
            </a:r>
            <a:r>
              <a:rPr lang="en-US" sz="2600" b="0" dirty="0">
                <a:effectLst/>
                <a:latin typeface="Arial" panose="020B0604020202020204" pitchFamily="34" charset="0"/>
              </a:rPr>
              <a:t>s. </a:t>
            </a:r>
            <a:r>
              <a:rPr lang="en-US" sz="2600" b="0" dirty="0"/>
              <a:t>~3.6 months of 40/hr/week effort assuming 10min/file</a:t>
            </a:r>
          </a:p>
          <a:p>
            <a:pPr marL="342900" indent="-342900">
              <a:buFont typeface="Arial" panose="020B0604020202020204" pitchFamily="34" charset="0"/>
              <a:buChar char="•"/>
            </a:pPr>
            <a:r>
              <a:rPr lang="en-US" sz="2600" b="0" dirty="0"/>
              <a:t>Infrastructure supporting both a K-Award and PERF grant – subsequently added new site to IRB and consortium</a:t>
            </a:r>
          </a:p>
          <a:p>
            <a:pPr marL="342900" indent="-342900">
              <a:buFont typeface="Arial" panose="020B0604020202020204" pitchFamily="34" charset="0"/>
              <a:buChar char="•"/>
            </a:pPr>
            <a:r>
              <a:rPr lang="en-US" sz="2600" b="0" dirty="0"/>
              <a:t>Two additional grants submitted using PedQuEST infrastructure</a:t>
            </a:r>
          </a:p>
          <a:p>
            <a:pPr marL="342900" indent="-342900">
              <a:buFont typeface="Arial" panose="020B0604020202020204" pitchFamily="34" charset="0"/>
              <a:buChar char="•"/>
            </a:pPr>
            <a:r>
              <a:rPr lang="en-US" sz="2600" b="0" dirty="0"/>
              <a:t>Local infrastructure used to process hundreds of patient EEGs for local study</a:t>
            </a: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ヒラギノ角ゴ Pro W3"/>
        <a:cs typeface=""/>
      </a:majorFont>
      <a:minorFont>
        <a:latin typeface="Arial"/>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500" b="1" i="0" u="none" strike="noStrike" cap="none" normalizeH="0" baseline="0" smtClean="0">
            <a:ln>
              <a:noFill/>
            </a:ln>
            <a:solidFill>
              <a:schemeClr val="tx1"/>
            </a:solidFill>
            <a:effectLst/>
            <a:latin typeface="Arial" charset="0"/>
            <a:ea typeface="ヒラギノ角ゴ Pro W3"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500" b="1" i="0" u="none" strike="noStrike" cap="none" normalizeH="0" baseline="0" smtClean="0">
            <a:ln>
              <a:noFill/>
            </a:ln>
            <a:solidFill>
              <a:schemeClr val="tx1"/>
            </a:solidFill>
            <a:effectLst/>
            <a:latin typeface="Arial" charset="0"/>
            <a:ea typeface="ヒラギノ角ゴ Pro W3"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046da4d3-ba20-4986-879c-49e262eff745}" enabled="1" method="Standard" siteId="{9f693e63-5e9e-4ced-98a4-8ab28f9d0c2d}" contentBits="0" removed="0"/>
</clbl:labelList>
</file>

<file path=docProps/app.xml><?xml version="1.0" encoding="utf-8"?>
<Properties xmlns="http://schemas.openxmlformats.org/officeDocument/2006/extended-properties" xmlns:vt="http://schemas.openxmlformats.org/officeDocument/2006/docPropsVTypes">
  <TotalTime>587</TotalTime>
  <Words>2416</Words>
  <Application>Microsoft Macintosh PowerPoint</Application>
  <PresentationFormat>Custom</PresentationFormat>
  <Paragraphs>277</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Aptos</vt:lpstr>
      <vt:lpstr>Arial</vt:lpstr>
      <vt:lpstr>Blank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Craig Press</dc:creator>
  <cp:keywords/>
  <dc:description/>
  <cp:lastModifiedBy>Press, Craig A</cp:lastModifiedBy>
  <cp:revision>3</cp:revision>
  <cp:lastPrinted>2025-11-11T00:06:21Z</cp:lastPrinted>
  <dcterms:created xsi:type="dcterms:W3CDTF">2006-08-02T18:28:48Z</dcterms:created>
  <dcterms:modified xsi:type="dcterms:W3CDTF">2025-11-14T21:32:42Z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46da4d3-ba20-4986-879c-49e262eff745_Enabled">
    <vt:lpwstr>true</vt:lpwstr>
  </property>
  <property fmtid="{D5CDD505-2E9C-101B-9397-08002B2CF9AE}" pid="3" name="MSIP_Label_046da4d3-ba20-4986-879c-49e262eff745_SetDate">
    <vt:lpwstr>2022-09-16T23:04:05Z</vt:lpwstr>
  </property>
  <property fmtid="{D5CDD505-2E9C-101B-9397-08002B2CF9AE}" pid="4" name="MSIP_Label_046da4d3-ba20-4986-879c-49e262eff745_Method">
    <vt:lpwstr>Standard</vt:lpwstr>
  </property>
  <property fmtid="{D5CDD505-2E9C-101B-9397-08002B2CF9AE}" pid="5" name="MSIP_Label_046da4d3-ba20-4986-879c-49e262eff745_Name">
    <vt:lpwstr>Internal</vt:lpwstr>
  </property>
  <property fmtid="{D5CDD505-2E9C-101B-9397-08002B2CF9AE}" pid="6" name="MSIP_Label_046da4d3-ba20-4986-879c-49e262eff745_SiteId">
    <vt:lpwstr>9f693e63-5e9e-4ced-98a4-8ab28f9d0c2d</vt:lpwstr>
  </property>
  <property fmtid="{D5CDD505-2E9C-101B-9397-08002B2CF9AE}" pid="7" name="MSIP_Label_046da4d3-ba20-4986-879c-49e262eff745_ActionId">
    <vt:lpwstr>f3a77316-1abe-4860-97d4-fd6bb30b7c6f</vt:lpwstr>
  </property>
  <property fmtid="{D5CDD505-2E9C-101B-9397-08002B2CF9AE}" pid="8" name="MSIP_Label_046da4d3-ba20-4986-879c-49e262eff745_ContentBits">
    <vt:lpwstr>0</vt:lpwstr>
  </property>
</Properties>
</file>